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60" y="-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32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>
              <a:lnSpc>
                <a:spcPct val="100000"/>
              </a:lnSpc>
            </a:pPr>
            <a:r>
              <a:rPr lang="pt-BR" sz="20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>
              <a:lnSpc>
                <a:spcPct val="100000"/>
              </a:lnSpc>
            </a:pPr>
            <a:fld id="{5B46B26B-1582-4886-BD8A-18216803C387}" type="datetime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10/16/2018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r">
              <a:lnSpc>
                <a:spcPct val="100000"/>
              </a:lnSpc>
            </a:pPr>
            <a:fld id="{915BD173-3B8E-45F9-B5C0-42BD248CD0C8}" type="slidenum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-18720" y="71640"/>
            <a:ext cx="32403600" cy="43205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-18720" y="5743440"/>
            <a:ext cx="32403600" cy="3096000"/>
          </a:xfrm>
          <a:prstGeom prst="snip1Rect">
            <a:avLst>
              <a:gd name="adj" fmla="val 25991"/>
            </a:avLst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TextShape 3"/>
          <p:cNvSpPr txBox="1"/>
          <p:nvPr/>
        </p:nvSpPr>
        <p:spPr>
          <a:xfrm>
            <a:off x="1080360" y="5833080"/>
            <a:ext cx="29522880" cy="294228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 anchor="ctr"/>
          <a:lstStyle/>
          <a:p>
            <a:pPr algn="ctr">
              <a:lnSpc>
                <a:spcPct val="100000"/>
              </a:lnSpc>
            </a:pPr>
            <a:r>
              <a:rPr lang="pt-BR" sz="9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TÍTULO
</a:t>
            </a:r>
            <a:r>
              <a:rPr lang="pt-BR" sz="7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Autores (E-mails)</a:t>
            </a:r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TextShape 4"/>
          <p:cNvSpPr txBox="1"/>
          <p:nvPr/>
        </p:nvSpPr>
        <p:spPr>
          <a:xfrm>
            <a:off x="1213920" y="10081440"/>
            <a:ext cx="15203880" cy="3017088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70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Orientações Gerais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Tamanho do Banner : Largura: 90 cm e Altura: 120 cm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TÍTULO – caixa alta e fonte tamanho  90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Layout em duas colunas.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Fonte a ser usada:  Arial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Recomenda-se para a fonte, utilizar o tamanho mínimo de 28 para conteúdo e o mínimo de 72  para sub-títulos.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Utilizar o mínimo de texto e o máximo de figuras, fotos, tabelas, gráficos e esquemas possíveis.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70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Divisão sugerida para o pôster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Contextualização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Objetivos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Metodologia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Resultados e Análises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Considerações Finais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 flipH="1">
            <a:off x="647640" y="41261040"/>
            <a:ext cx="31755240" cy="1656000"/>
          </a:xfrm>
          <a:prstGeom prst="snip1Rect">
            <a:avLst>
              <a:gd name="adj" fmla="val 2599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504360" y="41693040"/>
            <a:ext cx="31899240" cy="85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5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Rodapé destinado à Identificação da(s) Instituição(ões) e da fonte financiadora (se houver)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6518240" y="10081440"/>
            <a:ext cx="14545080" cy="3017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70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Entrega e Apresentação</a:t>
            </a:r>
            <a:endParaRPr lang="en-US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pôster deve ser confeccionado pelos autores e deve ser entregue a comissão organizadora uma hora antes do inicio da sua sessão (no local da sessão).</a:t>
            </a:r>
            <a:endParaRPr lang="en-US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 apresentador do pôster deverá estar ao lado de  seu pôster durante toda a sessão de apresentação do pôster para responder aos questionamentos.</a:t>
            </a:r>
            <a:endParaRPr lang="en-US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0" y="0"/>
            <a:ext cx="3240360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0" y="457200"/>
            <a:ext cx="3240360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F655B6-8832-4E33-96CD-6BEE55FCA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4" y="485122"/>
            <a:ext cx="32403600" cy="3791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177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Times New Roman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subject/>
  <dc:creator>Tristao</dc:creator>
  <dc:description/>
  <cp:lastModifiedBy>Priscila Rezende da Costa</cp:lastModifiedBy>
  <cp:revision>36</cp:revision>
  <dcterms:created xsi:type="dcterms:W3CDTF">2011-04-07T11:05:01Z</dcterms:created>
  <dcterms:modified xsi:type="dcterms:W3CDTF">2018-10-16T20:38:41Z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