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74" r:id="rId2"/>
    <p:sldId id="276" r:id="rId3"/>
    <p:sldId id="283" r:id="rId4"/>
    <p:sldId id="284" r:id="rId5"/>
    <p:sldId id="285" r:id="rId6"/>
    <p:sldId id="286" r:id="rId7"/>
    <p:sldId id="287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>
      <p:cViewPr varScale="1">
        <p:scale>
          <a:sx n="59" d="100"/>
          <a:sy n="59" d="100"/>
        </p:scale>
        <p:origin x="15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6233A-5B70-994B-B3B8-2935AB29FDC1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513AF-AF05-4544-A7A9-3ED15837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28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7362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85CD8-F429-4813-BFF7-686F163CE20F}" type="datetimeFigureOut">
              <a:rPr lang="pt-BR" smtClean="0"/>
              <a:pPr/>
              <a:t>20/03/2026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A8EF1-7610-492E-AD8C-3B53312E98B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C4B909D1-8C4B-4407-9E32-6C137D2D39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5616624" cy="40902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C83B4F6-6762-8018-DD9A-348850E48CF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3"/>
            <a:ext cx="9144000" cy="15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197174" y="2204864"/>
            <a:ext cx="48331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dirty="0">
                <a:solidFill>
                  <a:srgbClr val="002060"/>
                </a:solidFill>
              </a:rPr>
              <a:t>Título do Trabalho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13365" y="472514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/>
              <a:t>Autores</a:t>
            </a:r>
            <a:r>
              <a:rPr lang="en-US" sz="2400" dirty="0"/>
              <a:t>, </a:t>
            </a:r>
            <a:r>
              <a:rPr lang="en-US" sz="2400" dirty="0" err="1"/>
              <a:t>Afiliação</a:t>
            </a:r>
            <a:r>
              <a:rPr lang="en-US" sz="2400" dirty="0"/>
              <a:t>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2523FD-ACD3-448B-A4AA-6EA85679CBE7}"/>
              </a:ext>
            </a:extLst>
          </p:cNvPr>
          <p:cNvSpPr txBox="1">
            <a:spLocks/>
          </p:cNvSpPr>
          <p:nvPr/>
        </p:nvSpPr>
        <p:spPr>
          <a:xfrm>
            <a:off x="1371600" y="614717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Data e Local </a:t>
            </a:r>
          </a:p>
        </p:txBody>
      </p:sp>
    </p:spTree>
    <p:extLst>
      <p:ext uri="{BB962C8B-B14F-4D97-AF65-F5344CB8AC3E}">
        <p14:creationId xmlns:p14="http://schemas.microsoft.com/office/powerpoint/2010/main" val="264709943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849A63-7D7C-42E7-BF71-43F86AE32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AGENDA</a:t>
            </a:r>
          </a:p>
          <a:p>
            <a:r>
              <a:rPr lang="pt-BR" sz="2800" dirty="0" err="1"/>
              <a:t>Klkç</a:t>
            </a:r>
            <a:endParaRPr lang="pt-BR" sz="2800" dirty="0"/>
          </a:p>
          <a:p>
            <a:r>
              <a:rPr lang="pt-BR" sz="2800" dirty="0" err="1"/>
              <a:t>kçk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9769258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79442B-C4E8-4615-99C1-DC39461B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INTRODUÇÃO</a:t>
            </a:r>
          </a:p>
          <a:p>
            <a:pPr algn="just"/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Contextualize o tema do trabalho</a:t>
            </a:r>
          </a:p>
          <a:p>
            <a:pPr algn="just"/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Destaque a questão de pesquisa, o objetivo do trabalho e qual sua contribuição. </a:t>
            </a:r>
          </a:p>
          <a:p>
            <a:pPr algn="just"/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Ou seja, por que seu trabalho é interessante?</a:t>
            </a:r>
            <a:endParaRPr lang="pt-B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896929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252AC1-158F-4B35-B4C7-A1115425C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FUNDAMENTAÇÃO TEÓRICA</a:t>
            </a:r>
          </a:p>
          <a:p>
            <a:pPr lvl="0" algn="just"/>
            <a:r>
              <a:rPr lang="pt-BR" sz="2800" dirty="0"/>
              <a:t>Evite definir conceitos. Lembre-se: seu público é especializado. Indique as fontes principais para cada conceito/construto.</a:t>
            </a:r>
          </a:p>
          <a:p>
            <a:pPr lvl="0" algn="just"/>
            <a:r>
              <a:rPr lang="pt-BR" sz="2800" dirty="0"/>
              <a:t>Apresente as hipóteses, quando for o caso, evidenciando de onde vêm, e se há algo novo nelas.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284180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D5D1D-072B-41C0-9056-C76B94302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MÉTODO</a:t>
            </a:r>
          </a:p>
          <a:p>
            <a:pPr algn="just"/>
            <a:r>
              <a:rPr lang="pt-BR" sz="2800" dirty="0"/>
              <a:t>Faça um quadro resumo, mostrando a origem de construtos, variáveis ou categorias. </a:t>
            </a:r>
          </a:p>
          <a:p>
            <a:pPr algn="just"/>
            <a:r>
              <a:rPr lang="pt-BR" sz="2800" dirty="0"/>
              <a:t>Importante: justifique suas escolhas em termos de método. Por que as categorias são </a:t>
            </a:r>
            <a:r>
              <a:rPr lang="pt-BR" sz="2800" i="1" dirty="0" err="1"/>
              <a:t>ex</a:t>
            </a:r>
            <a:r>
              <a:rPr lang="pt-BR" sz="2800" i="1" dirty="0"/>
              <a:t> post </a:t>
            </a:r>
            <a:r>
              <a:rPr lang="pt-BR" sz="2800" dirty="0"/>
              <a:t>e</a:t>
            </a:r>
            <a:r>
              <a:rPr lang="pt-BR" sz="2800" i="1" dirty="0"/>
              <a:t> </a:t>
            </a:r>
            <a:r>
              <a:rPr lang="pt-BR" sz="2800" dirty="0"/>
              <a:t>ou</a:t>
            </a:r>
            <a:r>
              <a:rPr lang="pt-BR" sz="2800" i="1" dirty="0"/>
              <a:t> </a:t>
            </a:r>
            <a:r>
              <a:rPr lang="pt-BR" sz="2800" i="1" dirty="0" err="1"/>
              <a:t>ex</a:t>
            </a:r>
            <a:r>
              <a:rPr lang="pt-BR" sz="2800" i="1" dirty="0"/>
              <a:t> ante</a:t>
            </a:r>
            <a:r>
              <a:rPr lang="pt-BR" sz="2800" dirty="0"/>
              <a:t>? Por que são essas variáveis, considerando que há outras?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46263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84CABC-A6DC-40A0-8873-CE458FDC0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RESULTADOS</a:t>
            </a:r>
          </a:p>
          <a:p>
            <a:pPr algn="just"/>
            <a:r>
              <a:rPr lang="pt-BR" sz="2800" u="sng" dirty="0"/>
              <a:t>Invista a maior parte de seu tempo com seus resultados e ou contribuições</a:t>
            </a:r>
            <a:r>
              <a:rPr lang="pt-BR" sz="2800" dirty="0"/>
              <a:t>. </a:t>
            </a:r>
          </a:p>
          <a:p>
            <a:pPr algn="just"/>
            <a:r>
              <a:rPr lang="pt-BR" sz="2800" dirty="0"/>
              <a:t>Isso é o que pode realmente interessar ao público. </a:t>
            </a:r>
          </a:p>
          <a:p>
            <a:pPr algn="just"/>
            <a:r>
              <a:rPr lang="pt-BR" sz="2800" dirty="0"/>
              <a:t>Explique o que os dados/achados significam, e não que são significativos. Ou seja, apresente os resultados, mas não perca tempo lendo tabelas, gráficos ou transcrições. As pessoas querem ver a reflexão dos achados, para poder contribuir, indagar.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639992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71C18B-1EA7-46E7-8569-299E9261D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CONSIDERAÇÕES FINAIS</a:t>
            </a:r>
          </a:p>
          <a:p>
            <a:pPr algn="just"/>
            <a:r>
              <a:rPr lang="pt-BR" sz="2800" dirty="0"/>
              <a:t>Qual foi a contribuição teórica e ou prática? </a:t>
            </a:r>
          </a:p>
          <a:p>
            <a:pPr algn="just"/>
            <a:r>
              <a:rPr lang="pt-BR" sz="2800" dirty="0"/>
              <a:t>O que foi aprendido? </a:t>
            </a:r>
          </a:p>
          <a:p>
            <a:pPr algn="just"/>
            <a:r>
              <a:rPr lang="pt-BR" sz="2800" dirty="0"/>
              <a:t>Quais as limitações? </a:t>
            </a:r>
          </a:p>
          <a:p>
            <a:pPr algn="just"/>
            <a:r>
              <a:rPr lang="pt-BR" sz="2800" dirty="0"/>
              <a:t>Quais seriam os próximos passos para pesquisas futuras?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04473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Apresentação na tela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2023-09-13T13:20:10Z</dcterms:created>
  <dcterms:modified xsi:type="dcterms:W3CDTF">2026-03-20T21:51:49Z</dcterms:modified>
</cp:coreProperties>
</file>