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7"/>
  </p:notesMasterIdLst>
  <p:sldIdLst>
    <p:sldId id="274" r:id="rId2"/>
    <p:sldId id="276" r:id="rId3"/>
    <p:sldId id="278" r:id="rId4"/>
    <p:sldId id="279" r:id="rId5"/>
    <p:sldId id="277" r:id="rId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63" autoAdjust="0"/>
    <p:restoredTop sz="94660"/>
  </p:normalViewPr>
  <p:slideViewPr>
    <p:cSldViewPr>
      <p:cViewPr varScale="1">
        <p:scale>
          <a:sx n="59" d="100"/>
          <a:sy n="59" d="100"/>
        </p:scale>
        <p:origin x="152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6233A-5B70-994B-B3B8-2935AB29FDC1}" type="datetimeFigureOut">
              <a:rPr lang="pt-BR" smtClean="0"/>
              <a:t>20/03/2026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513AF-AF05-4544-A7A9-3ED158378B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4284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681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44"/>
          </a:xfrm>
        </p:spPr>
        <p:txBody>
          <a:bodyPr/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873624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412776"/>
            <a:ext cx="8229600" cy="48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85CD8-F429-4813-BFF7-686F163CE20F}" type="datetimeFigureOut">
              <a:rPr lang="pt-BR" smtClean="0"/>
              <a:pPr/>
              <a:t>20/03/2026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A8EF1-7610-492E-AD8C-3B53312E98BD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C4B909D1-8C4B-4407-9E32-6C137D2D39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916832"/>
            <a:ext cx="5616624" cy="409022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6B7DB99-DFE0-0E7C-75D6-E7913914F6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3"/>
            <a:ext cx="9144000" cy="154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91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197174" y="2204864"/>
            <a:ext cx="483318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800" b="1" dirty="0">
                <a:solidFill>
                  <a:srgbClr val="002060"/>
                </a:solidFill>
              </a:rPr>
              <a:t>Título do Trabalho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413365" y="4725144"/>
            <a:ext cx="6400800" cy="692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err="1"/>
              <a:t>Autores</a:t>
            </a:r>
            <a:r>
              <a:rPr lang="en-US" sz="2400" dirty="0"/>
              <a:t>, </a:t>
            </a:r>
            <a:r>
              <a:rPr lang="en-US" sz="2400" dirty="0" err="1"/>
              <a:t>Afiliação</a:t>
            </a:r>
            <a:r>
              <a:rPr lang="en-US" sz="2400" dirty="0"/>
              <a:t> 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62523FD-ACD3-448B-A4AA-6EA85679CBE7}"/>
              </a:ext>
            </a:extLst>
          </p:cNvPr>
          <p:cNvSpPr txBox="1">
            <a:spLocks/>
          </p:cNvSpPr>
          <p:nvPr/>
        </p:nvSpPr>
        <p:spPr>
          <a:xfrm>
            <a:off x="1371600" y="6147174"/>
            <a:ext cx="6400800" cy="692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Data e Local </a:t>
            </a:r>
          </a:p>
        </p:txBody>
      </p:sp>
    </p:spTree>
    <p:extLst>
      <p:ext uri="{BB962C8B-B14F-4D97-AF65-F5344CB8AC3E}">
        <p14:creationId xmlns:p14="http://schemas.microsoft.com/office/powerpoint/2010/main" val="2647099430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849A63-7D7C-42E7-BF71-43F86AE32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800" b="1" dirty="0">
                <a:solidFill>
                  <a:srgbClr val="002060"/>
                </a:solidFill>
                <a:latin typeface="+mj-lt"/>
              </a:rPr>
              <a:t>INTRODUÇÃO</a:t>
            </a:r>
          </a:p>
          <a:p>
            <a:pPr marL="0" indent="0">
              <a:buNone/>
            </a:pPr>
            <a:r>
              <a:rPr lang="pt-BR" sz="2800" dirty="0"/>
              <a:t> </a:t>
            </a:r>
          </a:p>
          <a:p>
            <a:pPr marL="0" indent="0">
              <a:buNone/>
            </a:pPr>
            <a:r>
              <a:rPr lang="pt-BR" sz="2800" dirty="0"/>
              <a:t>(Apresente-se rapidamente e exponha a situação problema e/ou oportunidade de melhoria relacionada ao PTT).</a:t>
            </a:r>
          </a:p>
          <a:p>
            <a:pPr marL="0" indent="0">
              <a:buNone/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197692586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E0C47-E2A5-FB9F-5F19-B7495C1D0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6551D45-8DF6-54A2-51C9-CE0B728E4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3200" b="1" dirty="0">
                <a:solidFill>
                  <a:srgbClr val="002060"/>
                </a:solidFill>
                <a:latin typeface="+mj-lt"/>
              </a:rPr>
              <a:t>DESENVOLVIMENTO</a:t>
            </a:r>
          </a:p>
          <a:p>
            <a:endParaRPr lang="pt-BR" dirty="0"/>
          </a:p>
          <a:p>
            <a:r>
              <a:rPr lang="pt-BR" dirty="0"/>
              <a:t>Explique brevemente o processo de desenvolvimento do PTT</a:t>
            </a:r>
          </a:p>
        </p:txBody>
      </p:sp>
    </p:spTree>
    <p:extLst>
      <p:ext uri="{BB962C8B-B14F-4D97-AF65-F5344CB8AC3E}">
        <p14:creationId xmlns:p14="http://schemas.microsoft.com/office/powerpoint/2010/main" val="3025078427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75134-355E-FC72-D660-93F9B804F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4509D2FE-D9BF-33FF-187A-1F1117A99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b="1" dirty="0">
                <a:solidFill>
                  <a:srgbClr val="002060"/>
                </a:solidFill>
                <a:latin typeface="+mj-lt"/>
              </a:rPr>
              <a:t>CRITÉRIOS DE AVALAIÇÃO</a:t>
            </a:r>
            <a:endParaRPr lang="pt-BR" sz="3200" b="1" dirty="0">
              <a:solidFill>
                <a:srgbClr val="002060"/>
              </a:solidFill>
              <a:latin typeface="+mj-lt"/>
            </a:endParaRPr>
          </a:p>
          <a:p>
            <a:endParaRPr lang="pt-BR" dirty="0"/>
          </a:p>
          <a:p>
            <a:r>
              <a:rPr lang="pt-BR" dirty="0"/>
              <a:t>Detalhe os 4 critérios de avaliação:</a:t>
            </a:r>
          </a:p>
          <a:p>
            <a:pPr lvl="1"/>
            <a:r>
              <a:rPr lang="pt-BR" dirty="0"/>
              <a:t>Inovação. Intensidade do uso de conhecimentos na criação e desenvolvimento do PTT</a:t>
            </a:r>
          </a:p>
          <a:p>
            <a:pPr lvl="1"/>
            <a:r>
              <a:rPr lang="pt-BR" dirty="0"/>
              <a:t>Complexidade. Grau de interação dos atores, relações e conhecimentos necessários ao desenvolvimento do PTT.</a:t>
            </a:r>
          </a:p>
          <a:p>
            <a:pPr lvl="1"/>
            <a:r>
              <a:rPr lang="pt-BR" dirty="0"/>
              <a:t>Aplicabilidade. Facilidade com que se pode empregar o PTT para alcançar seus objetivos específicos.</a:t>
            </a:r>
          </a:p>
          <a:p>
            <a:pPr lvl="1"/>
            <a:r>
              <a:rPr lang="pt-BR" dirty="0"/>
              <a:t>Impacto. Transformação, potencial e/ou realizada, causada pelo PTT no ambiente ao qual se destina.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7437185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482C10AF-EF05-9549-F9E9-9CFD38C13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3200" b="1" dirty="0">
                <a:solidFill>
                  <a:srgbClr val="002060"/>
                </a:solidFill>
                <a:latin typeface="+mj-lt"/>
              </a:rPr>
              <a:t>CONCLUSÃO</a:t>
            </a:r>
          </a:p>
          <a:p>
            <a:pPr marL="0" indent="0">
              <a:buNone/>
            </a:pPr>
            <a:r>
              <a:rPr lang="pt-BR" dirty="0"/>
              <a:t> </a:t>
            </a:r>
          </a:p>
          <a:p>
            <a:r>
              <a:rPr lang="pt-BR" dirty="0"/>
              <a:t>Finalize com uma conclusão forte e, se aplicável, mencione os próximos passos de desenvolvimento do PTT.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5946355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Office PowerPoint</Application>
  <PresentationFormat>Apresentação na tela (4:3)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8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2023-09-13T13:20:10Z</dcterms:created>
  <dcterms:modified xsi:type="dcterms:W3CDTF">2026-03-20T21:52:09Z</dcterms:modified>
</cp:coreProperties>
</file>