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6" r:id="rId2"/>
    <p:sldId id="288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94660"/>
  </p:normalViewPr>
  <p:slideViewPr>
    <p:cSldViewPr>
      <p:cViewPr varScale="1">
        <p:scale>
          <a:sx n="63" d="100"/>
          <a:sy n="63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7" d="100"/>
          <a:sy n="47" d="100"/>
        </p:scale>
        <p:origin x="2784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573E4E0A-8740-4233-B429-87CD47FE5E7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25566C5-B36A-4FAD-A155-2EDFB6FDC5B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C86A8-E250-4255-8B11-6225596AD320}" type="datetimeFigureOut">
              <a:rPr lang="pt-BR" smtClean="0"/>
              <a:t>17/09/2025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00714FC-72B8-4F6F-826A-98F0C01489D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52B9ACE-8D6D-413B-B360-8E5F98C0773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175511-397E-4555-95E3-6C560C0F1C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589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6233A-5B70-994B-B3B8-2935AB29FDC1}" type="datetimeFigureOut">
              <a:rPr lang="pt-BR" smtClean="0"/>
              <a:t>17/09/2025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513AF-AF05-4544-A7A9-3ED158378B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4284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681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873624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85CD8-F429-4813-BFF7-686F163CE20F}" type="datetimeFigureOut">
              <a:rPr lang="pt-BR" smtClean="0"/>
              <a:pPr/>
              <a:t>17/09/2025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A8EF1-7610-492E-AD8C-3B53312E98BD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0" name="Imagem 9" descr="Logotipo&#10;&#10;Descrição gerada automaticamente">
            <a:extLst>
              <a:ext uri="{FF2B5EF4-FFF2-40B4-BE49-F238E27FC236}">
                <a16:creationId xmlns:a16="http://schemas.microsoft.com/office/drawing/2014/main" id="{C4B909D1-8C4B-4407-9E32-6C137D2D390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916832"/>
            <a:ext cx="5616624" cy="4090229"/>
          </a:xfrm>
          <a:prstGeom prst="rect">
            <a:avLst/>
          </a:prstGeom>
        </p:spPr>
      </p:pic>
      <p:pic>
        <p:nvPicPr>
          <p:cNvPr id="7" name="Imagem 6" descr="Texto&#10;&#10;O conteúdo gerado por IA pode estar incorreto.">
            <a:extLst>
              <a:ext uri="{FF2B5EF4-FFF2-40B4-BE49-F238E27FC236}">
                <a16:creationId xmlns:a16="http://schemas.microsoft.com/office/drawing/2014/main" id="{0A87DFD2-FE4A-A624-FF06-A486E8A81D2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473"/>
            <a:ext cx="9144000" cy="1548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59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ACC3802E-91B3-4D17-ABF0-9B892DAF3F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Subtítulo 7">
            <a:extLst>
              <a:ext uri="{FF2B5EF4-FFF2-40B4-BE49-F238E27FC236}">
                <a16:creationId xmlns:a16="http://schemas.microsoft.com/office/drawing/2014/main" id="{17DBB1D0-4347-4EF1-AAA5-21F1F5C69E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7692586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849A63-7D7C-42E7-BF71-43F86AE32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850331066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1915</TotalTime>
  <Words>0</Words>
  <Application>Microsoft Office PowerPoint</Application>
  <PresentationFormat>Apresentação na tela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Daniele Kinner Borba</dc:creator>
  <cp:lastModifiedBy>fabricio lacerda</cp:lastModifiedBy>
  <cp:revision>180</cp:revision>
  <dcterms:created xsi:type="dcterms:W3CDTF">2013-10-16T20:25:05Z</dcterms:created>
  <dcterms:modified xsi:type="dcterms:W3CDTF">2025-09-17T16:11:21Z</dcterms:modified>
</cp:coreProperties>
</file>