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74" r:id="rId2"/>
    <p:sldId id="276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>
      <p:cViewPr varScale="1">
        <p:scale>
          <a:sx n="59" d="100"/>
          <a:sy n="59" d="100"/>
        </p:scale>
        <p:origin x="15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6233A-5B70-994B-B3B8-2935AB29FDC1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513AF-AF05-4544-A7A9-3ED158378B8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2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8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87362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5CD8-F429-4813-BFF7-686F163CE20F}" type="datetimeFigureOut">
              <a:rPr lang="pt-BR" smtClean="0"/>
              <a:pPr/>
              <a:t>17/09/2025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8EF1-7610-492E-AD8C-3B53312E98B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C4B909D1-8C4B-4407-9E32-6C137D2D39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5616624" cy="4090229"/>
          </a:xfrm>
          <a:prstGeom prst="rect">
            <a:avLst/>
          </a:prstGeom>
        </p:spPr>
      </p:pic>
      <p:pic>
        <p:nvPicPr>
          <p:cNvPr id="8" name="Imagem 7" descr="Texto&#10;&#10;O conteúdo gerado por IA pode estar incorreto.">
            <a:extLst>
              <a:ext uri="{FF2B5EF4-FFF2-40B4-BE49-F238E27FC236}">
                <a16:creationId xmlns:a16="http://schemas.microsoft.com/office/drawing/2014/main" id="{DBCC9B72-1739-7B7B-C5D0-11AA48BC124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73"/>
            <a:ext cx="9144000" cy="154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3.safelinks.protection.outlook.com/?url=http://acede.org/congreso/?year%3D16%26ap%3D21&amp;data=02|01||7ed6807202854ec3a44208d62558c240|84df9e7fe9f640afb435aaaaaaaaaaaa|1|0|636737460531187567&amp;sdata=Pma8vOA1tABgLGuFA0WyIbTG68mAyIi1w4yW2KbzHp0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369401" y="2204864"/>
            <a:ext cx="44887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4800" b="1" i="0" dirty="0" err="1">
                <a:solidFill>
                  <a:srgbClr val="374151"/>
                </a:solidFill>
                <a:effectLst/>
                <a:latin typeface="Söhne"/>
              </a:rPr>
              <a:t>Title</a:t>
            </a:r>
            <a:r>
              <a:rPr lang="pt-BR" sz="4800" b="1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pt-BR" sz="4800" b="1" i="0" dirty="0" err="1">
                <a:solidFill>
                  <a:srgbClr val="374151"/>
                </a:solidFill>
                <a:effectLst/>
                <a:latin typeface="Söhne"/>
              </a:rPr>
              <a:t>of</a:t>
            </a:r>
            <a:r>
              <a:rPr lang="pt-BR" sz="4800" b="1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pt-BR" sz="4800" b="1" i="0" dirty="0" err="1">
                <a:solidFill>
                  <a:srgbClr val="374151"/>
                </a:solidFill>
                <a:effectLst/>
                <a:latin typeface="Söhne"/>
              </a:rPr>
              <a:t>the</a:t>
            </a:r>
            <a:r>
              <a:rPr lang="pt-BR" sz="4800" b="1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pt-BR" sz="4800" b="1" i="0" dirty="0" err="1">
                <a:solidFill>
                  <a:srgbClr val="374151"/>
                </a:solidFill>
                <a:effectLst/>
                <a:latin typeface="Söhne"/>
              </a:rPr>
              <a:t>Work</a:t>
            </a:r>
            <a:endParaRPr lang="pt-BR" sz="4800" b="1" dirty="0">
              <a:solidFill>
                <a:srgbClr val="00206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3365" y="472514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Authors, Affiliation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62523FD-ACD3-448B-A4AA-6EA85679CBE7}"/>
              </a:ext>
            </a:extLst>
          </p:cNvPr>
          <p:cNvSpPr txBox="1">
            <a:spLocks/>
          </p:cNvSpPr>
          <p:nvPr/>
        </p:nvSpPr>
        <p:spPr>
          <a:xfrm>
            <a:off x="1371600" y="6147174"/>
            <a:ext cx="6400800" cy="69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Date and Location</a:t>
            </a:r>
          </a:p>
        </p:txBody>
      </p:sp>
    </p:spTree>
    <p:extLst>
      <p:ext uri="{BB962C8B-B14F-4D97-AF65-F5344CB8AC3E}">
        <p14:creationId xmlns:p14="http://schemas.microsoft.com/office/powerpoint/2010/main" val="264709943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849A63-7D7C-42E7-BF71-43F86AE32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SCHEDULE</a:t>
            </a:r>
          </a:p>
          <a:p>
            <a:r>
              <a:rPr lang="pt-BR" sz="2800" dirty="0" err="1"/>
              <a:t>Klkç</a:t>
            </a:r>
            <a:endParaRPr lang="pt-BR" sz="2800" dirty="0"/>
          </a:p>
          <a:p>
            <a:r>
              <a:rPr lang="pt-BR" sz="2800" dirty="0" err="1"/>
              <a:t>kçk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97692586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79442B-C4E8-4615-99C1-DC39461BD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INTRODUCTION</a:t>
            </a:r>
          </a:p>
          <a:p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Contextualize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theme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endParaRPr lang="pt-BR" sz="28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Highlight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research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question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objective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and its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contribution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other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words,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why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is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your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28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interesting</a:t>
            </a:r>
            <a:r>
              <a:rPr lang="pt-BR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896929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252AC1-158F-4B35-B4C7-A1115425C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THEORETICAL FRAMEWORK</a:t>
            </a:r>
          </a:p>
          <a:p>
            <a:r>
              <a:rPr lang="pt-BR" sz="2800" dirty="0" err="1"/>
              <a:t>Avoid</a:t>
            </a:r>
            <a:r>
              <a:rPr lang="pt-BR" sz="2800" dirty="0"/>
              <a:t> </a:t>
            </a:r>
            <a:r>
              <a:rPr lang="pt-BR" sz="2800" dirty="0" err="1"/>
              <a:t>defining</a:t>
            </a:r>
            <a:r>
              <a:rPr lang="pt-BR" sz="2800" dirty="0"/>
              <a:t> </a:t>
            </a:r>
            <a:r>
              <a:rPr lang="pt-BR" sz="2800" dirty="0" err="1"/>
              <a:t>concepts</a:t>
            </a:r>
            <a:r>
              <a:rPr lang="pt-BR" sz="2800" dirty="0"/>
              <a:t>. </a:t>
            </a:r>
            <a:r>
              <a:rPr lang="pt-BR" sz="2800" dirty="0" err="1"/>
              <a:t>Remember</a:t>
            </a:r>
            <a:r>
              <a:rPr lang="pt-BR" sz="2800" dirty="0"/>
              <a:t>: </a:t>
            </a:r>
            <a:r>
              <a:rPr lang="pt-BR" sz="2800" dirty="0" err="1"/>
              <a:t>your</a:t>
            </a:r>
            <a:r>
              <a:rPr lang="pt-BR" sz="2800" dirty="0"/>
              <a:t> </a:t>
            </a:r>
            <a:r>
              <a:rPr lang="pt-BR" sz="2800" dirty="0" err="1"/>
              <a:t>audience</a:t>
            </a:r>
            <a:r>
              <a:rPr lang="pt-BR" sz="2800" dirty="0"/>
              <a:t> </a:t>
            </a:r>
            <a:r>
              <a:rPr lang="pt-BR" sz="2800" dirty="0" err="1"/>
              <a:t>is</a:t>
            </a:r>
            <a:r>
              <a:rPr lang="pt-BR" sz="2800" dirty="0"/>
              <a:t> </a:t>
            </a:r>
            <a:r>
              <a:rPr lang="pt-BR" sz="2800" dirty="0" err="1"/>
              <a:t>specialized</a:t>
            </a:r>
            <a:r>
              <a:rPr lang="pt-BR" sz="2800" dirty="0"/>
              <a:t>. </a:t>
            </a:r>
            <a:r>
              <a:rPr lang="pt-BR" sz="2800" dirty="0" err="1"/>
              <a:t>Specify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primary</a:t>
            </a:r>
            <a:r>
              <a:rPr lang="pt-BR" sz="2800" dirty="0"/>
              <a:t> </a:t>
            </a:r>
            <a:r>
              <a:rPr lang="pt-BR" sz="2800" dirty="0" err="1"/>
              <a:t>sources</a:t>
            </a:r>
            <a:r>
              <a:rPr lang="pt-BR" sz="2800" dirty="0"/>
              <a:t> for </a:t>
            </a:r>
            <a:r>
              <a:rPr lang="pt-BR" sz="2800" dirty="0" err="1"/>
              <a:t>each</a:t>
            </a:r>
            <a:r>
              <a:rPr lang="pt-BR" sz="2800" dirty="0"/>
              <a:t> </a:t>
            </a:r>
            <a:r>
              <a:rPr lang="pt-BR" sz="2800" dirty="0" err="1"/>
              <a:t>concept</a:t>
            </a:r>
            <a:r>
              <a:rPr lang="pt-BR" sz="2800" dirty="0"/>
              <a:t>/</a:t>
            </a:r>
            <a:r>
              <a:rPr lang="pt-BR" sz="2800" dirty="0" err="1"/>
              <a:t>construct</a:t>
            </a:r>
            <a:r>
              <a:rPr lang="pt-BR" sz="2800" dirty="0"/>
              <a:t>.</a:t>
            </a:r>
          </a:p>
          <a:p>
            <a:r>
              <a:rPr lang="pt-BR" sz="2800" b="0" i="0" dirty="0" err="1">
                <a:solidFill>
                  <a:srgbClr val="374151"/>
                </a:solidFill>
                <a:effectLst/>
              </a:rPr>
              <a:t>Present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hypotheses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,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when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applicable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,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indicating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their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origins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and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any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novel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aspects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22841807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3DD5D1D-072B-41C0-9056-C76B94302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METHOD</a:t>
            </a:r>
          </a:p>
          <a:p>
            <a:r>
              <a:rPr lang="pt-BR" sz="2800" dirty="0" err="1"/>
              <a:t>Create</a:t>
            </a:r>
            <a:r>
              <a:rPr lang="pt-BR" sz="2800" dirty="0"/>
              <a:t> a </a:t>
            </a:r>
            <a:r>
              <a:rPr lang="pt-BR" sz="2800" dirty="0" err="1"/>
              <a:t>summary</a:t>
            </a:r>
            <a:r>
              <a:rPr lang="pt-BR" sz="2800" dirty="0"/>
              <a:t> </a:t>
            </a:r>
            <a:r>
              <a:rPr lang="pt-BR" sz="2800" dirty="0" err="1"/>
              <a:t>table</a:t>
            </a:r>
            <a:r>
              <a:rPr lang="pt-BR" sz="2800" dirty="0"/>
              <a:t>, </a:t>
            </a:r>
            <a:r>
              <a:rPr lang="pt-BR" sz="2800" dirty="0" err="1"/>
              <a:t>displaying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origin</a:t>
            </a:r>
            <a:r>
              <a:rPr lang="pt-BR" sz="2800" dirty="0"/>
              <a:t> </a:t>
            </a:r>
            <a:r>
              <a:rPr lang="pt-BR" sz="2800" dirty="0" err="1"/>
              <a:t>of</a:t>
            </a:r>
            <a:r>
              <a:rPr lang="pt-BR" sz="2800" dirty="0"/>
              <a:t> </a:t>
            </a:r>
            <a:r>
              <a:rPr lang="pt-BR" sz="2800" dirty="0" err="1"/>
              <a:t>constructs</a:t>
            </a:r>
            <a:r>
              <a:rPr lang="pt-BR" sz="2800" dirty="0"/>
              <a:t>, </a:t>
            </a:r>
            <a:r>
              <a:rPr lang="pt-BR" sz="2800" dirty="0" err="1"/>
              <a:t>variables</a:t>
            </a:r>
            <a:r>
              <a:rPr lang="pt-BR" sz="2800" dirty="0"/>
              <a:t>, </a:t>
            </a:r>
            <a:r>
              <a:rPr lang="pt-BR" sz="2800" dirty="0" err="1"/>
              <a:t>or</a:t>
            </a:r>
            <a:r>
              <a:rPr lang="pt-BR" sz="2800" dirty="0"/>
              <a:t> </a:t>
            </a:r>
            <a:r>
              <a:rPr lang="pt-BR" sz="2800" dirty="0" err="1"/>
              <a:t>categories</a:t>
            </a:r>
            <a:r>
              <a:rPr lang="pt-BR" sz="2800" dirty="0"/>
              <a:t>. </a:t>
            </a:r>
          </a:p>
          <a:p>
            <a:pPr algn="just"/>
            <a:r>
              <a:rPr lang="pt-BR" sz="2800" b="0" i="0" dirty="0" err="1">
                <a:solidFill>
                  <a:srgbClr val="374151"/>
                </a:solidFill>
                <a:effectLst/>
              </a:rPr>
              <a:t>Important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: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Justify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your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choices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in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terms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of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method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.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Why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are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the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categories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ex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post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or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ex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ante?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Why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these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variables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,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considering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there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are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others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?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40462639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C84CABC-A6DC-40A0-8873-CE458FDC0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RESULTS</a:t>
            </a:r>
          </a:p>
          <a:p>
            <a:r>
              <a:rPr lang="pt-BR" sz="2800" u="sng" dirty="0" err="1"/>
              <a:t>Invest</a:t>
            </a:r>
            <a:r>
              <a:rPr lang="pt-BR" sz="2800" u="sng" dirty="0"/>
              <a:t> </a:t>
            </a:r>
            <a:r>
              <a:rPr lang="pt-BR" sz="2800" u="sng" dirty="0" err="1"/>
              <a:t>the</a:t>
            </a:r>
            <a:r>
              <a:rPr lang="pt-BR" sz="2800" u="sng" dirty="0"/>
              <a:t> </a:t>
            </a:r>
            <a:r>
              <a:rPr lang="pt-BR" sz="2800" u="sng" dirty="0" err="1"/>
              <a:t>majority</a:t>
            </a:r>
            <a:r>
              <a:rPr lang="pt-BR" sz="2800" u="sng" dirty="0"/>
              <a:t> </a:t>
            </a:r>
            <a:r>
              <a:rPr lang="pt-BR" sz="2800" u="sng" dirty="0" err="1"/>
              <a:t>of</a:t>
            </a:r>
            <a:r>
              <a:rPr lang="pt-BR" sz="2800" u="sng" dirty="0"/>
              <a:t> </a:t>
            </a:r>
            <a:r>
              <a:rPr lang="pt-BR" sz="2800" u="sng" dirty="0" err="1"/>
              <a:t>your</a:t>
            </a:r>
            <a:r>
              <a:rPr lang="pt-BR" sz="2800" u="sng" dirty="0"/>
              <a:t> time </a:t>
            </a:r>
            <a:r>
              <a:rPr lang="pt-BR" sz="2800" u="sng" dirty="0" err="1"/>
              <a:t>on</a:t>
            </a:r>
            <a:r>
              <a:rPr lang="pt-BR" sz="2800" u="sng" dirty="0"/>
              <a:t> </a:t>
            </a:r>
            <a:r>
              <a:rPr lang="pt-BR" sz="2800" u="sng" dirty="0" err="1"/>
              <a:t>your</a:t>
            </a:r>
            <a:r>
              <a:rPr lang="pt-BR" sz="2800" u="sng" dirty="0"/>
              <a:t> </a:t>
            </a:r>
            <a:r>
              <a:rPr lang="pt-BR" sz="2800" u="sng" dirty="0" err="1"/>
              <a:t>results</a:t>
            </a:r>
            <a:r>
              <a:rPr lang="pt-BR" sz="2800" u="sng" dirty="0"/>
              <a:t> and/</a:t>
            </a:r>
            <a:r>
              <a:rPr lang="pt-BR" sz="2800" u="sng" dirty="0" err="1"/>
              <a:t>or</a:t>
            </a:r>
            <a:r>
              <a:rPr lang="pt-BR" sz="2800" u="sng" dirty="0"/>
              <a:t> </a:t>
            </a:r>
            <a:r>
              <a:rPr lang="pt-BR" sz="2800" u="sng" dirty="0" err="1"/>
              <a:t>contributions</a:t>
            </a:r>
            <a:r>
              <a:rPr lang="pt-BR" sz="2800" dirty="0"/>
              <a:t>. </a:t>
            </a:r>
          </a:p>
          <a:p>
            <a:pPr algn="just"/>
            <a:r>
              <a:rPr lang="pt-BR" sz="2800" dirty="0" err="1"/>
              <a:t>Invest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majority</a:t>
            </a:r>
            <a:r>
              <a:rPr lang="pt-BR" sz="2800" dirty="0"/>
              <a:t> </a:t>
            </a:r>
            <a:r>
              <a:rPr lang="pt-BR" sz="2800" dirty="0" err="1"/>
              <a:t>of</a:t>
            </a:r>
            <a:r>
              <a:rPr lang="pt-BR" sz="2800" dirty="0"/>
              <a:t> </a:t>
            </a:r>
            <a:r>
              <a:rPr lang="pt-BR" sz="2800" dirty="0" err="1"/>
              <a:t>your</a:t>
            </a:r>
            <a:r>
              <a:rPr lang="pt-BR" sz="2800" dirty="0"/>
              <a:t> time </a:t>
            </a:r>
            <a:r>
              <a:rPr lang="pt-BR" sz="2800" dirty="0" err="1"/>
              <a:t>on</a:t>
            </a:r>
            <a:r>
              <a:rPr lang="pt-BR" sz="2800" dirty="0"/>
              <a:t> </a:t>
            </a:r>
            <a:r>
              <a:rPr lang="pt-BR" sz="2800" dirty="0" err="1"/>
              <a:t>your</a:t>
            </a:r>
            <a:r>
              <a:rPr lang="pt-BR" sz="2800" dirty="0"/>
              <a:t> </a:t>
            </a:r>
            <a:r>
              <a:rPr lang="pt-BR" sz="2800" dirty="0" err="1"/>
              <a:t>results</a:t>
            </a:r>
            <a:r>
              <a:rPr lang="pt-BR" sz="2800" dirty="0"/>
              <a:t> and/</a:t>
            </a:r>
            <a:r>
              <a:rPr lang="pt-BR" sz="2800" dirty="0" err="1"/>
              <a:t>or</a:t>
            </a:r>
            <a:r>
              <a:rPr lang="pt-BR" sz="2800" dirty="0"/>
              <a:t> </a:t>
            </a:r>
            <a:r>
              <a:rPr lang="pt-BR" sz="2800" dirty="0" err="1"/>
              <a:t>contributions</a:t>
            </a:r>
            <a:r>
              <a:rPr lang="pt-BR" sz="2800" dirty="0"/>
              <a:t>. </a:t>
            </a:r>
          </a:p>
          <a:p>
            <a:pPr algn="just"/>
            <a:r>
              <a:rPr lang="pt-BR" sz="2800" dirty="0" err="1"/>
              <a:t>Explain</a:t>
            </a:r>
            <a:r>
              <a:rPr lang="pt-BR" sz="2800" dirty="0"/>
              <a:t> </a:t>
            </a:r>
            <a:r>
              <a:rPr lang="pt-BR" sz="2800" dirty="0" err="1"/>
              <a:t>what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data/</a:t>
            </a:r>
            <a:r>
              <a:rPr lang="pt-BR" sz="2800" dirty="0" err="1"/>
              <a:t>findings</a:t>
            </a:r>
            <a:r>
              <a:rPr lang="pt-BR" sz="2800" dirty="0"/>
              <a:t> </a:t>
            </a:r>
            <a:r>
              <a:rPr lang="pt-BR" sz="2800" dirty="0" err="1"/>
              <a:t>signify</a:t>
            </a:r>
            <a:r>
              <a:rPr lang="pt-BR" sz="2800" dirty="0"/>
              <a:t>, </a:t>
            </a:r>
            <a:r>
              <a:rPr lang="pt-BR" sz="2800" dirty="0" err="1"/>
              <a:t>not</a:t>
            </a:r>
            <a:r>
              <a:rPr lang="pt-BR" sz="2800" dirty="0"/>
              <a:t> </a:t>
            </a:r>
            <a:r>
              <a:rPr lang="pt-BR" sz="2800" dirty="0" err="1"/>
              <a:t>just</a:t>
            </a:r>
            <a:r>
              <a:rPr lang="pt-BR" sz="2800" dirty="0"/>
              <a:t> </a:t>
            </a:r>
            <a:r>
              <a:rPr lang="pt-BR" sz="2800" dirty="0" err="1"/>
              <a:t>that</a:t>
            </a:r>
            <a:r>
              <a:rPr lang="pt-BR" sz="2800" dirty="0"/>
              <a:t> </a:t>
            </a:r>
            <a:r>
              <a:rPr lang="pt-BR" sz="2800" dirty="0" err="1"/>
              <a:t>they</a:t>
            </a:r>
            <a:r>
              <a:rPr lang="pt-BR" sz="2800" dirty="0"/>
              <a:t> are </a:t>
            </a:r>
            <a:r>
              <a:rPr lang="pt-BR" sz="2800" dirty="0" err="1"/>
              <a:t>significant</a:t>
            </a:r>
            <a:r>
              <a:rPr lang="pt-BR" sz="2800" dirty="0"/>
              <a:t>. In </a:t>
            </a:r>
            <a:r>
              <a:rPr lang="pt-BR" sz="2800" dirty="0" err="1"/>
              <a:t>other</a:t>
            </a:r>
            <a:r>
              <a:rPr lang="pt-BR" sz="2800" dirty="0"/>
              <a:t> words, </a:t>
            </a:r>
            <a:r>
              <a:rPr lang="pt-BR" sz="2800" dirty="0" err="1"/>
              <a:t>present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results</a:t>
            </a:r>
            <a:r>
              <a:rPr lang="pt-BR" sz="2800" dirty="0"/>
              <a:t>, </a:t>
            </a:r>
            <a:r>
              <a:rPr lang="pt-BR" sz="2800" dirty="0" err="1"/>
              <a:t>but</a:t>
            </a:r>
            <a:r>
              <a:rPr lang="pt-BR" sz="2800" dirty="0"/>
              <a:t> </a:t>
            </a:r>
            <a:r>
              <a:rPr lang="pt-BR" sz="2800" dirty="0" err="1"/>
              <a:t>don't</a:t>
            </a:r>
            <a:r>
              <a:rPr lang="pt-BR" sz="2800" dirty="0"/>
              <a:t> </a:t>
            </a:r>
            <a:r>
              <a:rPr lang="pt-BR" sz="2800" dirty="0" err="1"/>
              <a:t>spend</a:t>
            </a:r>
            <a:r>
              <a:rPr lang="pt-BR" sz="2800" dirty="0"/>
              <a:t> time </a:t>
            </a:r>
            <a:r>
              <a:rPr lang="pt-BR" sz="2800" dirty="0" err="1"/>
              <a:t>reading</a:t>
            </a:r>
            <a:r>
              <a:rPr lang="pt-BR" sz="2800" dirty="0"/>
              <a:t> </a:t>
            </a:r>
            <a:r>
              <a:rPr lang="pt-BR" sz="2800" dirty="0" err="1"/>
              <a:t>tables</a:t>
            </a:r>
            <a:r>
              <a:rPr lang="pt-BR" sz="2800" dirty="0"/>
              <a:t>, </a:t>
            </a:r>
            <a:r>
              <a:rPr lang="pt-BR" sz="2800" dirty="0" err="1"/>
              <a:t>charts</a:t>
            </a:r>
            <a:r>
              <a:rPr lang="pt-BR" sz="2800" dirty="0"/>
              <a:t>, </a:t>
            </a:r>
            <a:r>
              <a:rPr lang="pt-BR" sz="2800" dirty="0" err="1"/>
              <a:t>or</a:t>
            </a:r>
            <a:r>
              <a:rPr lang="pt-BR" sz="2800" dirty="0"/>
              <a:t> </a:t>
            </a:r>
            <a:r>
              <a:rPr lang="pt-BR" sz="2800" dirty="0" err="1"/>
              <a:t>transcripts</a:t>
            </a:r>
            <a:r>
              <a:rPr lang="pt-BR" sz="2800" dirty="0"/>
              <a:t>. People </a:t>
            </a:r>
            <a:r>
              <a:rPr lang="pt-BR" sz="2800" dirty="0" err="1"/>
              <a:t>want</a:t>
            </a:r>
            <a:r>
              <a:rPr lang="pt-BR" sz="2800" dirty="0"/>
              <a:t> 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see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reflection</a:t>
            </a:r>
            <a:r>
              <a:rPr lang="pt-BR" sz="2800" dirty="0"/>
              <a:t> </a:t>
            </a:r>
            <a:r>
              <a:rPr lang="pt-BR" sz="2800" dirty="0" err="1"/>
              <a:t>on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findings</a:t>
            </a:r>
            <a:r>
              <a:rPr lang="pt-BR" sz="2800" dirty="0"/>
              <a:t> 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be</a:t>
            </a:r>
            <a:r>
              <a:rPr lang="pt-BR" sz="2800" dirty="0"/>
              <a:t> </a:t>
            </a:r>
            <a:r>
              <a:rPr lang="pt-BR" sz="2800" dirty="0" err="1"/>
              <a:t>able</a:t>
            </a:r>
            <a:r>
              <a:rPr lang="pt-BR" sz="2800" dirty="0"/>
              <a:t> </a:t>
            </a:r>
            <a:r>
              <a:rPr lang="pt-BR" sz="2800" dirty="0" err="1"/>
              <a:t>to</a:t>
            </a:r>
            <a:r>
              <a:rPr lang="pt-BR" sz="2800" dirty="0"/>
              <a:t> </a:t>
            </a:r>
            <a:r>
              <a:rPr lang="pt-BR" sz="2800" dirty="0" err="1"/>
              <a:t>contribute</a:t>
            </a:r>
            <a:r>
              <a:rPr lang="pt-BR" sz="2800" dirty="0"/>
              <a:t> and inquire.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6399928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532E457-33C9-4146-A14C-9A943B0ADE96}"/>
              </a:ext>
            </a:extLst>
          </p:cNvPr>
          <p:cNvSpPr/>
          <p:nvPr/>
        </p:nvSpPr>
        <p:spPr>
          <a:xfrm>
            <a:off x="395536" y="6093296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Essas recomendações foram baseadas nas sugestões apresentadas por Russell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Coff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Jing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Zhou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 "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Cómo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hacer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tu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presentación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interesante</a:t>
            </a:r>
            <a:r>
              <a:rPr lang="pt-BR" sz="1200" dirty="0">
                <a:solidFill>
                  <a:srgbClr val="26282A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para la Academia", citados por Acede: </a:t>
            </a:r>
            <a:r>
              <a:rPr lang="pt-BR" sz="1200" u="sng" dirty="0">
                <a:solidFill>
                  <a:srgbClr val="196AD4"/>
                </a:solidFill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http://acede.org/congreso/?year=16&amp;ap=21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571C18B-1EA7-46E7-8569-299E9261D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>
                <a:solidFill>
                  <a:srgbClr val="002060"/>
                </a:solidFill>
                <a:latin typeface="+mj-lt"/>
              </a:rPr>
              <a:t>CONCLUDING REMARKS</a:t>
            </a:r>
          </a:p>
          <a:p>
            <a:r>
              <a:rPr lang="pt-BR" sz="2800" dirty="0" err="1"/>
              <a:t>What</a:t>
            </a:r>
            <a:r>
              <a:rPr lang="pt-BR" sz="2800" dirty="0"/>
              <a:t> </a:t>
            </a:r>
            <a:r>
              <a:rPr lang="pt-BR" sz="2800" dirty="0" err="1"/>
              <a:t>was</a:t>
            </a:r>
            <a:r>
              <a:rPr lang="pt-BR" sz="2800" dirty="0"/>
              <a:t>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theoretical</a:t>
            </a:r>
            <a:r>
              <a:rPr lang="pt-BR" sz="2800" dirty="0"/>
              <a:t> and/</a:t>
            </a:r>
            <a:r>
              <a:rPr lang="pt-BR" sz="2800" dirty="0" err="1"/>
              <a:t>or</a:t>
            </a:r>
            <a:r>
              <a:rPr lang="pt-BR" sz="2800" dirty="0"/>
              <a:t> </a:t>
            </a:r>
            <a:r>
              <a:rPr lang="pt-BR" sz="2800" dirty="0" err="1"/>
              <a:t>practical</a:t>
            </a:r>
            <a:r>
              <a:rPr lang="pt-BR" sz="2800" dirty="0"/>
              <a:t> </a:t>
            </a:r>
            <a:r>
              <a:rPr lang="pt-BR" sz="2800" dirty="0" err="1"/>
              <a:t>contribution</a:t>
            </a:r>
            <a:r>
              <a:rPr lang="pt-BR" sz="2800" dirty="0"/>
              <a:t>? </a:t>
            </a:r>
          </a:p>
          <a:p>
            <a:pPr algn="just"/>
            <a:r>
              <a:rPr lang="pt-BR" sz="2800" dirty="0" err="1"/>
              <a:t>What</a:t>
            </a:r>
            <a:r>
              <a:rPr lang="pt-BR" sz="2800" dirty="0"/>
              <a:t> </a:t>
            </a:r>
            <a:r>
              <a:rPr lang="pt-BR" sz="2800" dirty="0" err="1"/>
              <a:t>was</a:t>
            </a:r>
            <a:r>
              <a:rPr lang="pt-BR" sz="2800" dirty="0"/>
              <a:t> </a:t>
            </a:r>
            <a:r>
              <a:rPr lang="pt-BR" sz="2800" dirty="0" err="1"/>
              <a:t>learned</a:t>
            </a:r>
            <a:r>
              <a:rPr lang="pt-BR" sz="2800" dirty="0"/>
              <a:t>?</a:t>
            </a:r>
          </a:p>
          <a:p>
            <a:pPr algn="just"/>
            <a:r>
              <a:rPr lang="pt-BR" sz="2800" dirty="0" err="1"/>
              <a:t>What</a:t>
            </a:r>
            <a:r>
              <a:rPr lang="pt-BR" sz="2800" dirty="0"/>
              <a:t> are </a:t>
            </a:r>
            <a:r>
              <a:rPr lang="pt-BR" sz="2800" dirty="0" err="1"/>
              <a:t>the</a:t>
            </a:r>
            <a:r>
              <a:rPr lang="pt-BR" sz="2800" dirty="0"/>
              <a:t> </a:t>
            </a:r>
            <a:r>
              <a:rPr lang="pt-BR" sz="2800" dirty="0" err="1"/>
              <a:t>limitations</a:t>
            </a:r>
            <a:r>
              <a:rPr lang="pt-BR" sz="2800" dirty="0"/>
              <a:t>? </a:t>
            </a:r>
          </a:p>
          <a:p>
            <a:pPr algn="just"/>
            <a:r>
              <a:rPr lang="pt-BR" sz="2800" b="0" i="0" dirty="0" err="1">
                <a:solidFill>
                  <a:srgbClr val="374151"/>
                </a:solidFill>
                <a:effectLst/>
              </a:rPr>
              <a:t>What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would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be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the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next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steps</a:t>
            </a:r>
            <a:r>
              <a:rPr lang="pt-BR" sz="2800" b="0" i="0" dirty="0">
                <a:solidFill>
                  <a:srgbClr val="374151"/>
                </a:solidFill>
                <a:effectLst/>
              </a:rPr>
              <a:t> for future </a:t>
            </a:r>
            <a:r>
              <a:rPr lang="pt-BR" sz="2800" b="0" i="0" dirty="0" err="1">
                <a:solidFill>
                  <a:srgbClr val="374151"/>
                </a:solidFill>
                <a:effectLst/>
              </a:rPr>
              <a:t>research</a:t>
            </a:r>
            <a:r>
              <a:rPr lang="pt-BR" sz="2800" dirty="0"/>
              <a:t>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04473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Office PowerPoint</Application>
  <PresentationFormat>Apresentação na tela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Söhne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2023-09-13T13:20:10Z</dcterms:created>
  <dcterms:modified xsi:type="dcterms:W3CDTF">2025-09-17T16:09:02Z</dcterms:modified>
</cp:coreProperties>
</file>