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74" r:id="rId2"/>
    <p:sldId id="276" r:id="rId3"/>
    <p:sldId id="278" r:id="rId4"/>
    <p:sldId id="279" r:id="rId5"/>
    <p:sldId id="277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/>
  </p:normalViewPr>
  <p:slideViewPr>
    <p:cSldViewPr>
      <p:cViewPr varScale="1">
        <p:scale>
          <a:sx n="59" d="100"/>
          <a:sy n="59" d="100"/>
        </p:scale>
        <p:origin x="15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  <p:pic>
        <p:nvPicPr>
          <p:cNvPr id="8" name="Imagem 7" descr="Texto&#10;&#10;O conteúdo gerado por IA pode estar incorreto.">
            <a:extLst>
              <a:ext uri="{FF2B5EF4-FFF2-40B4-BE49-F238E27FC236}">
                <a16:creationId xmlns:a16="http://schemas.microsoft.com/office/drawing/2014/main" id="{FCCE2669-1520-FBDC-919B-B63A1D4EA51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3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197174" y="2204864"/>
            <a:ext cx="48331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</a:rPr>
              <a:t>Título do Trabalho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365" y="472514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Autores</a:t>
            </a:r>
            <a:r>
              <a:rPr lang="en-US" sz="2400" dirty="0"/>
              <a:t>, </a:t>
            </a:r>
            <a:r>
              <a:rPr lang="en-US" sz="2400" dirty="0" err="1"/>
              <a:t>Afiliação</a:t>
            </a:r>
            <a:r>
              <a:rPr lang="en-US" sz="2400" dirty="0"/>
              <a:t>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2523FD-ACD3-448B-A4AA-6EA85679CBE7}"/>
              </a:ext>
            </a:extLst>
          </p:cNvPr>
          <p:cNvSpPr txBox="1">
            <a:spLocks/>
          </p:cNvSpPr>
          <p:nvPr/>
        </p:nvSpPr>
        <p:spPr>
          <a:xfrm>
            <a:off x="1371600" y="614717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Data e Local </a:t>
            </a:r>
          </a:p>
        </p:txBody>
      </p:sp>
    </p:spTree>
    <p:extLst>
      <p:ext uri="{BB962C8B-B14F-4D97-AF65-F5344CB8AC3E}">
        <p14:creationId xmlns:p14="http://schemas.microsoft.com/office/powerpoint/2010/main" val="264709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b="1" dirty="0">
                <a:solidFill>
                  <a:srgbClr val="002060"/>
                </a:solidFill>
                <a:latin typeface="+mj-lt"/>
              </a:rPr>
              <a:t>INTRODUÇÃO</a:t>
            </a:r>
          </a:p>
          <a:p>
            <a:pPr marL="0" indent="0">
              <a:buNone/>
            </a:pP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/>
              <a:t>(Apresente-se rapidamente e exponha a situação problema e/ou oportunidade de melhoria relacionada ao PTT).</a:t>
            </a:r>
          </a:p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E0C47-E2A5-FB9F-5F19-B7495C1D0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6551D45-8DF6-54A2-51C9-CE0B728E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>
                <a:solidFill>
                  <a:srgbClr val="002060"/>
                </a:solidFill>
                <a:latin typeface="+mj-lt"/>
              </a:rPr>
              <a:t>DESENVOLVIMENTO</a:t>
            </a:r>
          </a:p>
          <a:p>
            <a:endParaRPr lang="pt-BR" dirty="0"/>
          </a:p>
          <a:p>
            <a:r>
              <a:rPr lang="pt-BR" dirty="0"/>
              <a:t>Explique brevemente o processo de desenvolvimento do PTT</a:t>
            </a:r>
          </a:p>
        </p:txBody>
      </p:sp>
    </p:spTree>
    <p:extLst>
      <p:ext uri="{BB962C8B-B14F-4D97-AF65-F5344CB8AC3E}">
        <p14:creationId xmlns:p14="http://schemas.microsoft.com/office/powerpoint/2010/main" val="302507842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75134-355E-FC72-D660-93F9B804F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509D2FE-D9BF-33FF-187A-1F1117A99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CRITÉRIOS DE AVALAIÇÃO</a:t>
            </a:r>
            <a:endParaRPr lang="pt-BR" sz="3200" b="1" dirty="0">
              <a:solidFill>
                <a:srgbClr val="002060"/>
              </a:solidFill>
              <a:latin typeface="+mj-lt"/>
            </a:endParaRPr>
          </a:p>
          <a:p>
            <a:endParaRPr lang="pt-BR" dirty="0"/>
          </a:p>
          <a:p>
            <a:r>
              <a:rPr lang="pt-BR" dirty="0"/>
              <a:t>Detalhe os 4 critérios de avaliação:</a:t>
            </a:r>
          </a:p>
          <a:p>
            <a:pPr lvl="1"/>
            <a:r>
              <a:rPr lang="pt-BR" dirty="0"/>
              <a:t>Inovação. Intensidade do uso de conhecimentos na criação e desenvolvimento do PTT</a:t>
            </a:r>
          </a:p>
          <a:p>
            <a:pPr lvl="1"/>
            <a:r>
              <a:rPr lang="pt-BR" dirty="0"/>
              <a:t>Complexidade. Grau de interação dos atores, relações e conhecimentos necessários ao desenvolvimento do PTT.</a:t>
            </a:r>
          </a:p>
          <a:p>
            <a:pPr lvl="1"/>
            <a:r>
              <a:rPr lang="pt-BR" dirty="0"/>
              <a:t>Aplicabilidade. Facilidade com que se pode empregar o PTT para alcançar seus objetivos específicos.</a:t>
            </a:r>
          </a:p>
          <a:p>
            <a:pPr lvl="1"/>
            <a:r>
              <a:rPr lang="pt-BR" dirty="0"/>
              <a:t>Impacto. Transformação, potencial e/ou realizada, causada pelo PTT no ambiente ao qual se destina.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7437185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82C10AF-EF05-9549-F9E9-9CFD38C13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3200" b="1" dirty="0">
                <a:solidFill>
                  <a:srgbClr val="002060"/>
                </a:solidFill>
                <a:latin typeface="+mj-lt"/>
              </a:rPr>
              <a:t>CONCLUSÃO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  <a:p>
            <a:r>
              <a:rPr lang="pt-BR" dirty="0"/>
              <a:t>Finalize com uma conclusão forte e, se aplicável, mencione os próximos passos de desenvolvimento do PTT.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94635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Apresentação na tela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2023-09-13T13:20:10Z</dcterms:created>
  <dcterms:modified xsi:type="dcterms:W3CDTF">2025-09-17T16:08:21Z</dcterms:modified>
</cp:coreProperties>
</file>