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sldIdLst>
    <p:sldId id="274" r:id="rId2"/>
    <p:sldId id="276" r:id="rId3"/>
    <p:sldId id="283" r:id="rId4"/>
    <p:sldId id="284" r:id="rId5"/>
    <p:sldId id="285" r:id="rId6"/>
    <p:sldId id="286" r:id="rId7"/>
    <p:sldId id="287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/>
  </p:normalViewPr>
  <p:slideViewPr>
    <p:cSldViewPr>
      <p:cViewPr varScale="1">
        <p:scale>
          <a:sx n="113" d="100"/>
          <a:sy n="113" d="100"/>
        </p:scale>
        <p:origin x="1632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6233A-5B70-994B-B3B8-2935AB29FDC1}" type="datetimeFigureOut">
              <a:rPr lang="pt-BR" smtClean="0"/>
              <a:t>23/09/2024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513AF-AF05-4544-A7A9-3ED158378B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284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68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3B67E7D-87FC-63AF-C0E6-AF8870F51A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27384"/>
            <a:ext cx="9144001" cy="154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62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85CD8-F429-4813-BFF7-686F163CE20F}" type="datetimeFigureOut">
              <a:rPr lang="pt-BR" smtClean="0"/>
              <a:pPr/>
              <a:t>23/09/2024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A8EF1-7610-492E-AD8C-3B53312E98B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9" descr="Logotipo&#10;&#10;Descrição gerada automaticamente">
            <a:extLst>
              <a:ext uri="{FF2B5EF4-FFF2-40B4-BE49-F238E27FC236}">
                <a16:creationId xmlns:a16="http://schemas.microsoft.com/office/drawing/2014/main" id="{C4B909D1-8C4B-4407-9E32-6C137D2D390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16832"/>
            <a:ext cx="5616624" cy="409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59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074801" y="2204864"/>
            <a:ext cx="50779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4800" b="1" dirty="0">
                <a:solidFill>
                  <a:srgbClr val="002060"/>
                </a:solidFill>
              </a:rPr>
              <a:t>El título </a:t>
            </a:r>
            <a:r>
              <a:rPr lang="pt-BR" sz="4800" b="1" dirty="0" err="1">
                <a:solidFill>
                  <a:srgbClr val="002060"/>
                </a:solidFill>
              </a:rPr>
              <a:t>del</a:t>
            </a:r>
            <a:r>
              <a:rPr lang="pt-BR" sz="4800" b="1" dirty="0">
                <a:solidFill>
                  <a:srgbClr val="002060"/>
                </a:solidFill>
              </a:rPr>
              <a:t> </a:t>
            </a:r>
            <a:r>
              <a:rPr lang="pt-BR" sz="4800" b="1" dirty="0" err="1">
                <a:solidFill>
                  <a:srgbClr val="002060"/>
                </a:solidFill>
              </a:rPr>
              <a:t>trabajo</a:t>
            </a:r>
            <a:endParaRPr lang="pt-BR" sz="4800" b="1" dirty="0">
              <a:solidFill>
                <a:srgbClr val="00206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13365" y="4725144"/>
            <a:ext cx="6400800" cy="69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err="1"/>
              <a:t>Autores</a:t>
            </a:r>
            <a:r>
              <a:rPr lang="en-US" sz="2400" dirty="0"/>
              <a:t>, </a:t>
            </a:r>
            <a:r>
              <a:rPr lang="en-US" sz="2400" dirty="0" err="1"/>
              <a:t>Afiliación</a:t>
            </a:r>
            <a:r>
              <a:rPr lang="en-US" sz="2400" dirty="0"/>
              <a:t>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62523FD-ACD3-448B-A4AA-6EA85679CBE7}"/>
              </a:ext>
            </a:extLst>
          </p:cNvPr>
          <p:cNvSpPr txBox="1">
            <a:spLocks/>
          </p:cNvSpPr>
          <p:nvPr/>
        </p:nvSpPr>
        <p:spPr>
          <a:xfrm>
            <a:off x="1371600" y="6147174"/>
            <a:ext cx="6400800" cy="69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err="1"/>
              <a:t>Fecha</a:t>
            </a:r>
            <a:r>
              <a:rPr lang="en-US" sz="2400" dirty="0"/>
              <a:t> y Lugar</a:t>
            </a:r>
          </a:p>
        </p:txBody>
      </p:sp>
    </p:spTree>
    <p:extLst>
      <p:ext uri="{BB962C8B-B14F-4D97-AF65-F5344CB8AC3E}">
        <p14:creationId xmlns:p14="http://schemas.microsoft.com/office/powerpoint/2010/main" val="2647099430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849A63-7D7C-42E7-BF71-43F86AE32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AGENDA</a:t>
            </a:r>
          </a:p>
          <a:p>
            <a:r>
              <a:rPr lang="pt-BR" sz="2800" dirty="0" err="1"/>
              <a:t>Klkç</a:t>
            </a:r>
            <a:endParaRPr lang="pt-BR" sz="2800" dirty="0"/>
          </a:p>
          <a:p>
            <a:r>
              <a:rPr lang="pt-BR" sz="2800" dirty="0" err="1"/>
              <a:t>kçk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97692586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C79442B-C4E8-4615-99C1-DC39461BD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525963"/>
          </a:xfrm>
        </p:spPr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INTRODUCCIÓN</a:t>
            </a:r>
          </a:p>
          <a:p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Contextualice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el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tema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del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trabajo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Destaque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la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pregunta de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investigación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el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objetivo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del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trabajo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cuál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es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su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contribución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decir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¿por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qué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su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trabajo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es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8969297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0252AC1-158F-4B35-B4C7-A1115425C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BASE TEÓRICA</a:t>
            </a:r>
          </a:p>
          <a:p>
            <a:r>
              <a:rPr lang="pt-BR" sz="2800" dirty="0"/>
              <a:t>Evite definir conceptos. </a:t>
            </a:r>
            <a:r>
              <a:rPr lang="pt-BR" sz="2800" dirty="0" err="1"/>
              <a:t>Recuerde</a:t>
            </a:r>
            <a:r>
              <a:rPr lang="pt-BR" sz="2800" dirty="0"/>
              <a:t> que </a:t>
            </a:r>
            <a:r>
              <a:rPr lang="pt-BR" sz="2800" dirty="0" err="1"/>
              <a:t>su</a:t>
            </a:r>
            <a:r>
              <a:rPr lang="pt-BR" sz="2800" dirty="0"/>
              <a:t> </a:t>
            </a:r>
            <a:r>
              <a:rPr lang="pt-BR" sz="2800" dirty="0" err="1"/>
              <a:t>audiencia</a:t>
            </a:r>
            <a:r>
              <a:rPr lang="pt-BR" sz="2800" dirty="0"/>
              <a:t> es especializada. Indique </a:t>
            </a:r>
            <a:r>
              <a:rPr lang="pt-BR" sz="2800" dirty="0" err="1"/>
              <a:t>las</a:t>
            </a:r>
            <a:r>
              <a:rPr lang="pt-BR" sz="2800" dirty="0"/>
              <a:t> </a:t>
            </a:r>
            <a:r>
              <a:rPr lang="pt-BR" sz="2800" dirty="0" err="1"/>
              <a:t>fuentes</a:t>
            </a:r>
            <a:r>
              <a:rPr lang="pt-BR" sz="2800" dirty="0"/>
              <a:t> </a:t>
            </a:r>
            <a:r>
              <a:rPr lang="pt-BR" sz="2800" dirty="0" err="1"/>
              <a:t>principales</a:t>
            </a:r>
            <a:r>
              <a:rPr lang="pt-BR" sz="2800" dirty="0"/>
              <a:t> para cada concepto/constructo.</a:t>
            </a:r>
          </a:p>
          <a:p>
            <a:r>
              <a:rPr lang="pt-BR" sz="2800" dirty="0"/>
              <a:t>Evite definir conceptos. </a:t>
            </a:r>
            <a:r>
              <a:rPr lang="pt-BR" sz="2800" dirty="0" err="1"/>
              <a:t>Recuerde</a:t>
            </a:r>
            <a:r>
              <a:rPr lang="pt-BR" sz="2800" dirty="0"/>
              <a:t> que </a:t>
            </a:r>
            <a:r>
              <a:rPr lang="pt-BR" sz="2800" dirty="0" err="1"/>
              <a:t>su</a:t>
            </a:r>
            <a:r>
              <a:rPr lang="pt-BR" sz="2800" dirty="0"/>
              <a:t> </a:t>
            </a:r>
            <a:r>
              <a:rPr lang="pt-BR" sz="2800" dirty="0" err="1"/>
              <a:t>audiencia</a:t>
            </a:r>
            <a:r>
              <a:rPr lang="pt-BR" sz="2800" dirty="0"/>
              <a:t> es especializada. Indique </a:t>
            </a:r>
            <a:r>
              <a:rPr lang="pt-BR" sz="2800" dirty="0" err="1"/>
              <a:t>las</a:t>
            </a:r>
            <a:r>
              <a:rPr lang="pt-BR" sz="2800" dirty="0"/>
              <a:t> </a:t>
            </a:r>
            <a:r>
              <a:rPr lang="pt-BR" sz="2800" dirty="0" err="1"/>
              <a:t>fuentes</a:t>
            </a:r>
            <a:r>
              <a:rPr lang="pt-BR" sz="2800" dirty="0"/>
              <a:t> </a:t>
            </a:r>
            <a:r>
              <a:rPr lang="pt-BR" sz="2800" dirty="0" err="1"/>
              <a:t>principales</a:t>
            </a:r>
            <a:r>
              <a:rPr lang="pt-BR" sz="2800" dirty="0"/>
              <a:t> para cada concepto/constructo.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2841807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3DD5D1D-072B-41C0-9056-C76B94302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MÉTODO</a:t>
            </a:r>
          </a:p>
          <a:p>
            <a:pPr algn="just"/>
            <a:r>
              <a:rPr lang="pt-BR" sz="2800" dirty="0"/>
              <a:t>Elabore </a:t>
            </a:r>
            <a:r>
              <a:rPr lang="pt-BR" sz="2800" dirty="0" err="1"/>
              <a:t>un</a:t>
            </a:r>
            <a:r>
              <a:rPr lang="pt-BR" sz="2800" dirty="0"/>
              <a:t> </a:t>
            </a:r>
            <a:r>
              <a:rPr lang="pt-BR" sz="2800" dirty="0" err="1"/>
              <a:t>resumen</a:t>
            </a:r>
            <a:r>
              <a:rPr lang="pt-BR" sz="2800" dirty="0"/>
              <a:t> gráfico que </a:t>
            </a:r>
            <a:r>
              <a:rPr lang="pt-BR" sz="2800" dirty="0" err="1"/>
              <a:t>muestre</a:t>
            </a:r>
            <a:r>
              <a:rPr lang="pt-BR" sz="2800" dirty="0"/>
              <a:t> </a:t>
            </a:r>
            <a:r>
              <a:rPr lang="pt-BR" sz="2800" dirty="0" err="1"/>
              <a:t>el</a:t>
            </a:r>
            <a:r>
              <a:rPr lang="pt-BR" sz="2800" dirty="0"/>
              <a:t> </a:t>
            </a:r>
            <a:r>
              <a:rPr lang="pt-BR" sz="2800" dirty="0" err="1"/>
              <a:t>origen</a:t>
            </a:r>
            <a:r>
              <a:rPr lang="pt-BR" sz="2800" dirty="0"/>
              <a:t> de constructos, </a:t>
            </a:r>
            <a:r>
              <a:rPr lang="pt-BR" sz="2800" dirty="0" err="1"/>
              <a:t>variables</a:t>
            </a:r>
            <a:r>
              <a:rPr lang="pt-BR" sz="2800" dirty="0"/>
              <a:t> o </a:t>
            </a:r>
            <a:r>
              <a:rPr lang="pt-BR" sz="2800" dirty="0" err="1"/>
              <a:t>categorías</a:t>
            </a:r>
            <a:r>
              <a:rPr lang="pt-BR" sz="2800" dirty="0"/>
              <a:t>. </a:t>
            </a:r>
          </a:p>
          <a:p>
            <a:pPr algn="just"/>
            <a:r>
              <a:rPr lang="pt-BR" sz="2800" dirty="0"/>
              <a:t>Importante: justifique sus </a:t>
            </a:r>
            <a:r>
              <a:rPr lang="pt-BR" sz="2800" dirty="0" err="1"/>
              <a:t>elecciones</a:t>
            </a:r>
            <a:r>
              <a:rPr lang="pt-BR" sz="2800" dirty="0"/>
              <a:t> </a:t>
            </a:r>
            <a:r>
              <a:rPr lang="pt-BR" sz="2800" dirty="0" err="1"/>
              <a:t>en</a:t>
            </a:r>
            <a:r>
              <a:rPr lang="pt-BR" sz="2800" dirty="0"/>
              <a:t> términos de método. ¿Por </a:t>
            </a:r>
            <a:r>
              <a:rPr lang="pt-BR" sz="2800" dirty="0" err="1"/>
              <a:t>qué</a:t>
            </a:r>
            <a:r>
              <a:rPr lang="pt-BR" sz="2800" dirty="0"/>
              <a:t> </a:t>
            </a:r>
            <a:r>
              <a:rPr lang="pt-BR" sz="2800" dirty="0" err="1"/>
              <a:t>las</a:t>
            </a:r>
            <a:r>
              <a:rPr lang="pt-BR" sz="2800" dirty="0"/>
              <a:t> </a:t>
            </a:r>
            <a:r>
              <a:rPr lang="pt-BR" sz="2800" dirty="0" err="1"/>
              <a:t>categorías</a:t>
            </a:r>
            <a:r>
              <a:rPr lang="pt-BR" sz="2800" dirty="0"/>
              <a:t> </a:t>
            </a:r>
            <a:r>
              <a:rPr lang="pt-BR" sz="2800" dirty="0" err="1"/>
              <a:t>son</a:t>
            </a:r>
            <a:r>
              <a:rPr lang="pt-BR" sz="2800" dirty="0"/>
              <a:t> </a:t>
            </a:r>
            <a:r>
              <a:rPr lang="pt-BR" sz="2800" dirty="0" err="1"/>
              <a:t>ex</a:t>
            </a:r>
            <a:r>
              <a:rPr lang="pt-BR" sz="2800" dirty="0"/>
              <a:t> post o </a:t>
            </a:r>
            <a:r>
              <a:rPr lang="pt-BR" sz="2800" dirty="0" err="1"/>
              <a:t>ex</a:t>
            </a:r>
            <a:r>
              <a:rPr lang="pt-BR" sz="2800" dirty="0"/>
              <a:t> ante? ¿Por </a:t>
            </a:r>
            <a:r>
              <a:rPr lang="pt-BR" sz="2800" dirty="0" err="1"/>
              <a:t>qué</a:t>
            </a:r>
            <a:r>
              <a:rPr lang="pt-BR" sz="2800" dirty="0"/>
              <a:t> se </a:t>
            </a:r>
            <a:r>
              <a:rPr lang="pt-BR" sz="2800" dirty="0" err="1"/>
              <a:t>eligieron</a:t>
            </a:r>
            <a:r>
              <a:rPr lang="pt-BR" sz="2800" dirty="0"/>
              <a:t> estas </a:t>
            </a:r>
            <a:r>
              <a:rPr lang="pt-BR" sz="2800" dirty="0" err="1"/>
              <a:t>variables</a:t>
            </a:r>
            <a:r>
              <a:rPr lang="pt-BR" sz="2800" dirty="0"/>
              <a:t>, considerando que </a:t>
            </a:r>
            <a:r>
              <a:rPr lang="pt-BR" sz="2800" dirty="0" err="1"/>
              <a:t>existen</a:t>
            </a:r>
            <a:r>
              <a:rPr lang="pt-BR" sz="2800" dirty="0"/>
              <a:t> </a:t>
            </a:r>
            <a:r>
              <a:rPr lang="pt-BR" sz="2800" dirty="0" err="1"/>
              <a:t>otras</a:t>
            </a:r>
            <a:r>
              <a:rPr lang="pt-BR" sz="2800" dirty="0"/>
              <a:t>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0462639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C84CABC-A6DC-40A0-8873-CE458FDC0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RESULTADOS</a:t>
            </a:r>
          </a:p>
          <a:p>
            <a:pPr algn="just"/>
            <a:r>
              <a:rPr lang="pt-BR" sz="2800" u="sng" dirty="0"/>
              <a:t>Dedique </a:t>
            </a:r>
            <a:r>
              <a:rPr lang="pt-BR" sz="2800" u="sng" dirty="0" err="1"/>
              <a:t>la</a:t>
            </a:r>
            <a:r>
              <a:rPr lang="pt-BR" sz="2800" u="sng" dirty="0"/>
              <a:t> </a:t>
            </a:r>
            <a:r>
              <a:rPr lang="pt-BR" sz="2800" u="sng" dirty="0" err="1"/>
              <a:t>mayor</a:t>
            </a:r>
            <a:r>
              <a:rPr lang="pt-BR" sz="2800" u="sng" dirty="0"/>
              <a:t> parte de </a:t>
            </a:r>
            <a:r>
              <a:rPr lang="pt-BR" sz="2800" u="sng" dirty="0" err="1"/>
              <a:t>su</a:t>
            </a:r>
            <a:r>
              <a:rPr lang="pt-BR" sz="2800" u="sng" dirty="0"/>
              <a:t> </a:t>
            </a:r>
            <a:r>
              <a:rPr lang="pt-BR" sz="2800" u="sng" dirty="0" err="1"/>
              <a:t>tiempo</a:t>
            </a:r>
            <a:r>
              <a:rPr lang="pt-BR" sz="2800" u="sng" dirty="0"/>
              <a:t> a sus resultados </a:t>
            </a:r>
            <a:r>
              <a:rPr lang="pt-BR" sz="2800" u="sng" dirty="0" err="1"/>
              <a:t>y</a:t>
            </a:r>
            <a:r>
              <a:rPr lang="pt-BR" sz="2800" u="sng" dirty="0"/>
              <a:t>/o </a:t>
            </a:r>
            <a:r>
              <a:rPr lang="pt-BR" sz="2800" u="sng" dirty="0" err="1"/>
              <a:t>contribuciones</a:t>
            </a:r>
            <a:r>
              <a:rPr lang="pt-BR" sz="2800" u="sng" dirty="0"/>
              <a:t>.</a:t>
            </a:r>
          </a:p>
          <a:p>
            <a:pPr algn="just"/>
            <a:r>
              <a:rPr lang="pt-BR" sz="2800" dirty="0" err="1"/>
              <a:t>Esto</a:t>
            </a:r>
            <a:r>
              <a:rPr lang="pt-BR" sz="2800" dirty="0"/>
              <a:t> es </a:t>
            </a:r>
            <a:r>
              <a:rPr lang="pt-BR" sz="2800" dirty="0" err="1"/>
              <a:t>lo</a:t>
            </a:r>
            <a:r>
              <a:rPr lang="pt-BR" sz="2800" dirty="0"/>
              <a:t> que realmente </a:t>
            </a:r>
            <a:r>
              <a:rPr lang="pt-BR" sz="2800" dirty="0" err="1"/>
              <a:t>puede</a:t>
            </a:r>
            <a:r>
              <a:rPr lang="pt-BR" sz="2800" dirty="0"/>
              <a:t> </a:t>
            </a:r>
            <a:r>
              <a:rPr lang="pt-BR" sz="2800" dirty="0" err="1"/>
              <a:t>interesar</a:t>
            </a:r>
            <a:r>
              <a:rPr lang="pt-BR" sz="2800" dirty="0"/>
              <a:t> a </a:t>
            </a:r>
            <a:r>
              <a:rPr lang="pt-BR" sz="2800" dirty="0" err="1"/>
              <a:t>la</a:t>
            </a:r>
            <a:r>
              <a:rPr lang="pt-BR" sz="2800" dirty="0"/>
              <a:t> </a:t>
            </a:r>
            <a:r>
              <a:rPr lang="pt-BR" sz="2800" dirty="0" err="1"/>
              <a:t>audiencia</a:t>
            </a:r>
            <a:r>
              <a:rPr lang="pt-BR" sz="2800" dirty="0"/>
              <a:t>.</a:t>
            </a:r>
          </a:p>
          <a:p>
            <a:pPr algn="just"/>
            <a:r>
              <a:rPr lang="pt-BR" sz="2800" dirty="0"/>
              <a:t>Explique </a:t>
            </a:r>
            <a:r>
              <a:rPr lang="pt-BR" sz="2800" dirty="0" err="1"/>
              <a:t>lo</a:t>
            </a:r>
            <a:r>
              <a:rPr lang="pt-BR" sz="2800" dirty="0"/>
              <a:t> que </a:t>
            </a:r>
            <a:r>
              <a:rPr lang="pt-BR" sz="2800" dirty="0" err="1"/>
              <a:t>los</a:t>
            </a:r>
            <a:r>
              <a:rPr lang="pt-BR" sz="2800" dirty="0"/>
              <a:t> </a:t>
            </a:r>
            <a:r>
              <a:rPr lang="pt-BR" sz="2800" dirty="0" err="1"/>
              <a:t>datos</a:t>
            </a:r>
            <a:r>
              <a:rPr lang="pt-BR" sz="2800" dirty="0"/>
              <a:t>/ </a:t>
            </a:r>
            <a:r>
              <a:rPr lang="pt-BR" sz="2800" dirty="0" err="1"/>
              <a:t>hallazgos</a:t>
            </a:r>
            <a:r>
              <a:rPr lang="pt-BR" sz="2800" dirty="0"/>
              <a:t> </a:t>
            </a:r>
            <a:r>
              <a:rPr lang="pt-BR" sz="2800" dirty="0" err="1"/>
              <a:t>significan</a:t>
            </a:r>
            <a:r>
              <a:rPr lang="pt-BR" sz="2800" dirty="0"/>
              <a:t>, </a:t>
            </a:r>
            <a:r>
              <a:rPr lang="pt-BR" sz="2800" dirty="0" err="1"/>
              <a:t>en</a:t>
            </a:r>
            <a:r>
              <a:rPr lang="pt-BR" sz="2800" dirty="0"/>
              <a:t> lugar de </a:t>
            </a:r>
            <a:r>
              <a:rPr lang="pt-BR" sz="2800" dirty="0" err="1"/>
              <a:t>simplemente</a:t>
            </a:r>
            <a:r>
              <a:rPr lang="pt-BR" sz="2800" dirty="0"/>
              <a:t> afirmar que </a:t>
            </a:r>
            <a:r>
              <a:rPr lang="pt-BR" sz="2800" dirty="0" err="1"/>
              <a:t>son</a:t>
            </a:r>
            <a:r>
              <a:rPr lang="pt-BR" sz="2800" dirty="0"/>
              <a:t> significativos. Es </a:t>
            </a:r>
            <a:r>
              <a:rPr lang="pt-BR" sz="2800" dirty="0" err="1"/>
              <a:t>decir</a:t>
            </a:r>
            <a:r>
              <a:rPr lang="pt-BR" sz="2800" dirty="0"/>
              <a:t>, presente </a:t>
            </a:r>
            <a:r>
              <a:rPr lang="pt-BR" sz="2800" dirty="0" err="1"/>
              <a:t>los</a:t>
            </a:r>
            <a:r>
              <a:rPr lang="pt-BR" sz="2800" dirty="0"/>
              <a:t> resultados </a:t>
            </a:r>
            <a:r>
              <a:rPr lang="pt-BR" sz="2800" dirty="0" err="1"/>
              <a:t>sin</a:t>
            </a:r>
            <a:r>
              <a:rPr lang="pt-BR" sz="2800" dirty="0"/>
              <a:t> perder </a:t>
            </a:r>
            <a:r>
              <a:rPr lang="pt-BR" sz="2800" dirty="0" err="1"/>
              <a:t>tiempo</a:t>
            </a:r>
            <a:r>
              <a:rPr lang="pt-BR" sz="2800" dirty="0"/>
              <a:t> </a:t>
            </a:r>
            <a:r>
              <a:rPr lang="pt-BR" sz="2800" dirty="0" err="1"/>
              <a:t>leyendo</a:t>
            </a:r>
            <a:r>
              <a:rPr lang="pt-BR" sz="2800" dirty="0"/>
              <a:t> tablas, gráficos o </a:t>
            </a:r>
            <a:r>
              <a:rPr lang="pt-BR" sz="2800" dirty="0" err="1"/>
              <a:t>transcripciones</a:t>
            </a:r>
            <a:r>
              <a:rPr lang="pt-BR" sz="2800" dirty="0"/>
              <a:t>. </a:t>
            </a:r>
            <a:r>
              <a:rPr lang="pt-BR" sz="2800" dirty="0" err="1"/>
              <a:t>Las</a:t>
            </a:r>
            <a:r>
              <a:rPr lang="pt-BR" sz="2800" dirty="0"/>
              <a:t> personas </a:t>
            </a:r>
            <a:r>
              <a:rPr lang="pt-BR" sz="2800" dirty="0" err="1"/>
              <a:t>desean</a:t>
            </a:r>
            <a:r>
              <a:rPr lang="pt-BR" sz="2800" dirty="0"/>
              <a:t> ver </a:t>
            </a:r>
            <a:r>
              <a:rPr lang="pt-BR" sz="2800" dirty="0" err="1"/>
              <a:t>la</a:t>
            </a:r>
            <a:r>
              <a:rPr lang="pt-BR" sz="2800" dirty="0"/>
              <a:t> </a:t>
            </a:r>
            <a:r>
              <a:rPr lang="pt-BR" sz="2800" dirty="0" err="1"/>
              <a:t>reflexión</a:t>
            </a:r>
            <a:r>
              <a:rPr lang="pt-BR" sz="2800" dirty="0"/>
              <a:t> sobre </a:t>
            </a:r>
            <a:r>
              <a:rPr lang="pt-BR" sz="2800" dirty="0" err="1"/>
              <a:t>los</a:t>
            </a:r>
            <a:r>
              <a:rPr lang="pt-BR" sz="2800" dirty="0"/>
              <a:t> </a:t>
            </a:r>
            <a:r>
              <a:rPr lang="pt-BR" sz="2800" dirty="0" err="1"/>
              <a:t>hallazgos</a:t>
            </a:r>
            <a:r>
              <a:rPr lang="pt-BR" sz="2800" dirty="0"/>
              <a:t> para poder contribuir </a:t>
            </a:r>
            <a:r>
              <a:rPr lang="pt-BR" sz="2800" dirty="0" err="1"/>
              <a:t>y</a:t>
            </a:r>
            <a:r>
              <a:rPr lang="pt-BR" sz="2800" dirty="0"/>
              <a:t> </a:t>
            </a:r>
            <a:r>
              <a:rPr lang="pt-BR" sz="2800" dirty="0" err="1"/>
              <a:t>hacer</a:t>
            </a:r>
            <a:r>
              <a:rPr lang="pt-BR" sz="2800" dirty="0"/>
              <a:t> preguntas.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6399928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571C18B-1EA7-46E7-8569-299E9261D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CONCLUSIONES</a:t>
            </a:r>
          </a:p>
          <a:p>
            <a:r>
              <a:rPr lang="pt-BR" sz="2800" dirty="0"/>
              <a:t>¿</a:t>
            </a:r>
            <a:r>
              <a:rPr lang="pt-BR" sz="2800" dirty="0" err="1"/>
              <a:t>Cuál</a:t>
            </a:r>
            <a:r>
              <a:rPr lang="pt-BR" sz="2800" dirty="0"/>
              <a:t> </a:t>
            </a:r>
            <a:r>
              <a:rPr lang="pt-BR" sz="2800" dirty="0" err="1"/>
              <a:t>fue</a:t>
            </a:r>
            <a:r>
              <a:rPr lang="pt-BR" sz="2800" dirty="0"/>
              <a:t> </a:t>
            </a:r>
            <a:r>
              <a:rPr lang="pt-BR" sz="2800" dirty="0" err="1"/>
              <a:t>la</a:t>
            </a:r>
            <a:r>
              <a:rPr lang="pt-BR" sz="2800" dirty="0"/>
              <a:t> </a:t>
            </a:r>
            <a:r>
              <a:rPr lang="pt-BR" sz="2800" dirty="0" err="1"/>
              <a:t>contribución</a:t>
            </a:r>
            <a:r>
              <a:rPr lang="pt-BR" sz="2800" dirty="0"/>
              <a:t> teórica </a:t>
            </a:r>
            <a:r>
              <a:rPr lang="pt-BR" sz="2800" dirty="0" err="1"/>
              <a:t>y</a:t>
            </a:r>
            <a:r>
              <a:rPr lang="pt-BR" sz="2800" dirty="0"/>
              <a:t>/o </a:t>
            </a:r>
            <a:r>
              <a:rPr lang="pt-BR" sz="2800" dirty="0" err="1"/>
              <a:t>práctica</a:t>
            </a:r>
            <a:r>
              <a:rPr lang="pt-BR" sz="2800" dirty="0"/>
              <a:t>?</a:t>
            </a:r>
          </a:p>
          <a:p>
            <a:pPr algn="just"/>
            <a:r>
              <a:rPr lang="pt-BR" sz="2800" dirty="0"/>
              <a:t>¿</a:t>
            </a:r>
            <a:r>
              <a:rPr lang="pt-BR" sz="2800" dirty="0" err="1"/>
              <a:t>Qué</a:t>
            </a:r>
            <a:r>
              <a:rPr lang="pt-BR" sz="2800" dirty="0"/>
              <a:t> se </a:t>
            </a:r>
            <a:r>
              <a:rPr lang="pt-BR" sz="2800" dirty="0" err="1"/>
              <a:t>aprendió</a:t>
            </a:r>
            <a:r>
              <a:rPr lang="pt-BR" sz="2800" dirty="0"/>
              <a:t>? </a:t>
            </a:r>
          </a:p>
          <a:p>
            <a:pPr algn="just"/>
            <a:r>
              <a:rPr lang="pt-BR" sz="2800" dirty="0"/>
              <a:t>¿</a:t>
            </a:r>
            <a:r>
              <a:rPr lang="pt-BR" sz="2800" dirty="0" err="1"/>
              <a:t>Cuáles</a:t>
            </a:r>
            <a:r>
              <a:rPr lang="pt-BR" sz="2800" dirty="0"/>
              <a:t> </a:t>
            </a:r>
            <a:r>
              <a:rPr lang="pt-BR" sz="2800" dirty="0" err="1"/>
              <a:t>son</a:t>
            </a:r>
            <a:r>
              <a:rPr lang="pt-BR" sz="2800" dirty="0"/>
              <a:t> </a:t>
            </a:r>
            <a:r>
              <a:rPr lang="pt-BR" sz="2800" dirty="0" err="1"/>
              <a:t>las</a:t>
            </a:r>
            <a:r>
              <a:rPr lang="pt-BR" sz="2800" dirty="0"/>
              <a:t> </a:t>
            </a:r>
            <a:r>
              <a:rPr lang="pt-BR" sz="2800" dirty="0" err="1"/>
              <a:t>limitaciones</a:t>
            </a:r>
            <a:r>
              <a:rPr lang="pt-BR" sz="2800" dirty="0"/>
              <a:t>?</a:t>
            </a:r>
          </a:p>
          <a:p>
            <a:pPr algn="just"/>
            <a:r>
              <a:rPr lang="pt-BR" sz="2800" dirty="0"/>
              <a:t>¿</a:t>
            </a:r>
            <a:r>
              <a:rPr lang="pt-BR" sz="2800" dirty="0" err="1"/>
              <a:t>Cuáles</a:t>
            </a:r>
            <a:r>
              <a:rPr lang="pt-BR" sz="2800" dirty="0"/>
              <a:t> </a:t>
            </a:r>
            <a:r>
              <a:rPr lang="pt-BR" sz="2800" dirty="0" err="1"/>
              <a:t>serían</a:t>
            </a:r>
            <a:r>
              <a:rPr lang="pt-BR" sz="2800" dirty="0"/>
              <a:t> </a:t>
            </a:r>
            <a:r>
              <a:rPr lang="pt-BR" sz="2800" dirty="0" err="1"/>
              <a:t>los</a:t>
            </a:r>
            <a:r>
              <a:rPr lang="pt-BR" sz="2800" dirty="0"/>
              <a:t> próximos </a:t>
            </a:r>
            <a:r>
              <a:rPr lang="pt-BR" sz="2800" dirty="0" err="1"/>
              <a:t>pasos</a:t>
            </a:r>
            <a:r>
              <a:rPr lang="pt-BR" sz="2800" dirty="0"/>
              <a:t> para </a:t>
            </a:r>
            <a:r>
              <a:rPr lang="pt-BR" sz="2800" dirty="0" err="1"/>
              <a:t>investigaciones</a:t>
            </a:r>
            <a:r>
              <a:rPr lang="pt-BR" sz="2800"/>
              <a:t> futuras?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8044739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467</Words>
  <Application>Microsoft Macintosh PowerPoint</Application>
  <PresentationFormat>Apresentação na tela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2023-09-13T13:20:10Z</dcterms:created>
  <dcterms:modified xsi:type="dcterms:W3CDTF">2024-09-23T20:41:55Z</dcterms:modified>
</cp:coreProperties>
</file>