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6" r:id="rId2"/>
    <p:sldId id="288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4660"/>
  </p:normalViewPr>
  <p:slideViewPr>
    <p:cSldViewPr>
      <p:cViewPr varScale="1">
        <p:scale>
          <a:sx n="64" d="100"/>
          <a:sy n="64" d="100"/>
        </p:scale>
        <p:origin x="136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784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73E4E0A-8740-4233-B429-87CD47FE5E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25566C5-B36A-4FAD-A155-2EDFB6FDC5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C86A8-E250-4255-8B11-6225596AD320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00714FC-72B8-4F6F-826A-98F0C01489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52B9ACE-8D6D-413B-B360-8E5F98C077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75511-397E-4555-95E3-6C560C0F1C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589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6233A-5B70-994B-B3B8-2935AB29FDC1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513AF-AF05-4544-A7A9-3ED158378B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284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Imagem 5" descr="Texto&#10;&#10;Descrição gerada automaticamente com confiança média">
            <a:extLst>
              <a:ext uri="{FF2B5EF4-FFF2-40B4-BE49-F238E27FC236}">
                <a16:creationId xmlns:a16="http://schemas.microsoft.com/office/drawing/2014/main" id="{6FE35CE4-C5F2-218A-52A2-BC6B19ABF7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54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8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6" name="Imagem 5" descr="Texto&#10;&#10;Descrição gerada automaticamente com confiança média">
            <a:extLst>
              <a:ext uri="{FF2B5EF4-FFF2-40B4-BE49-F238E27FC236}">
                <a16:creationId xmlns:a16="http://schemas.microsoft.com/office/drawing/2014/main" id="{47968D71-52E2-4402-B83E-DFB5B4DB7A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392"/>
            <a:ext cx="9144000" cy="154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62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85CD8-F429-4813-BFF7-686F163CE20F}" type="datetimeFigureOut">
              <a:rPr lang="pt-BR" smtClean="0"/>
              <a:pPr/>
              <a:t>13/09/2023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A8EF1-7610-492E-AD8C-3B53312E98B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9" descr="Logotipo&#10;&#10;Descrição gerada automaticamente">
            <a:extLst>
              <a:ext uri="{FF2B5EF4-FFF2-40B4-BE49-F238E27FC236}">
                <a16:creationId xmlns:a16="http://schemas.microsoft.com/office/drawing/2014/main" id="{C4B909D1-8C4B-4407-9E32-6C137D2D390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16832"/>
            <a:ext cx="5616624" cy="409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59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ACC3802E-91B3-4D17-ABF0-9B892DAF3F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17DBB1D0-4347-4EF1-AAA5-21F1F5C69E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7692586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849A63-7D7C-42E7-BF71-43F86AE32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50331066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Daniele Kinner Borba</dc:creator>
  <cp:lastModifiedBy>Fabricio Lacerda</cp:lastModifiedBy>
  <cp:revision>176</cp:revision>
  <dcterms:created xsi:type="dcterms:W3CDTF">2013-10-16T20:25:05Z</dcterms:created>
  <dcterms:modified xsi:type="dcterms:W3CDTF">2023-09-13T13:19:37Z</dcterms:modified>
</cp:coreProperties>
</file>