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74" r:id="rId2"/>
    <p:sldId id="276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64" d="100"/>
          <a:sy n="64" d="100"/>
        </p:scale>
        <p:origin x="13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4" name="Imagem 3" descr="Texto&#10;&#10;Descrição gerada automaticamente com confiança média">
            <a:extLst>
              <a:ext uri="{FF2B5EF4-FFF2-40B4-BE49-F238E27FC236}">
                <a16:creationId xmlns:a16="http://schemas.microsoft.com/office/drawing/2014/main" id="{F4A8CAE1-20AE-07D0-61E5-B4D3222074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197174" y="2204864"/>
            <a:ext cx="48331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</a:rPr>
              <a:t>Título do Trabalho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365" y="472514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Autores</a:t>
            </a:r>
            <a:r>
              <a:rPr lang="en-US" sz="2400" dirty="0"/>
              <a:t>, </a:t>
            </a:r>
            <a:r>
              <a:rPr lang="en-US" sz="2400" dirty="0" err="1"/>
              <a:t>Afiliação</a:t>
            </a:r>
            <a:r>
              <a:rPr lang="en-US" sz="2400" dirty="0"/>
              <a:t>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2523FD-ACD3-448B-A4AA-6EA85679CBE7}"/>
              </a:ext>
            </a:extLst>
          </p:cNvPr>
          <p:cNvSpPr txBox="1">
            <a:spLocks/>
          </p:cNvSpPr>
          <p:nvPr/>
        </p:nvSpPr>
        <p:spPr>
          <a:xfrm>
            <a:off x="1371600" y="614717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Data e Local </a:t>
            </a:r>
          </a:p>
        </p:txBody>
      </p:sp>
    </p:spTree>
    <p:extLst>
      <p:ext uri="{BB962C8B-B14F-4D97-AF65-F5344CB8AC3E}">
        <p14:creationId xmlns:p14="http://schemas.microsoft.com/office/powerpoint/2010/main" val="264709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AGENDA</a:t>
            </a:r>
          </a:p>
          <a:p>
            <a:r>
              <a:rPr lang="pt-BR" sz="2800" dirty="0" err="1"/>
              <a:t>Klkç</a:t>
            </a:r>
            <a:endParaRPr lang="pt-BR" sz="2800" dirty="0"/>
          </a:p>
          <a:p>
            <a:r>
              <a:rPr lang="pt-BR" sz="2800" dirty="0" err="1"/>
              <a:t>kçk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79442B-C4E8-4615-99C1-DC39461BD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INTRODUÇÃO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Contextualize o tema do trabalho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Destaque a questão de pesquisa, o objetivo do trabalho e qual sua contribuição. 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Ou seja, por que seu trabalho é interessante?</a:t>
            </a:r>
            <a:endParaRPr lang="pt-B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96929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252AC1-158F-4B35-B4C7-A111542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FUNDAMENTAÇÃO TEÓRICA</a:t>
            </a:r>
          </a:p>
          <a:p>
            <a:pPr lvl="0" algn="just"/>
            <a:r>
              <a:rPr lang="pt-BR" sz="2800" dirty="0"/>
              <a:t>Evite definir conceitos. Lembre-se: seu público é especializado. Indique as fontes principais para cada conceito/construto.</a:t>
            </a:r>
          </a:p>
          <a:p>
            <a:pPr lvl="0" algn="just"/>
            <a:r>
              <a:rPr lang="pt-BR" sz="2800" dirty="0"/>
              <a:t>Apresente as hipóteses, quando for o caso, evidenciando de onde vêm, e se há algo novo nelas.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284180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DD5D1D-072B-41C0-9056-C76B9430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MÉTODO</a:t>
            </a:r>
          </a:p>
          <a:p>
            <a:pPr algn="just"/>
            <a:r>
              <a:rPr lang="pt-BR" sz="2800" dirty="0"/>
              <a:t>Faça um quadro resumo, mostrando a origem de construtos, variáveis ou categorias. </a:t>
            </a:r>
          </a:p>
          <a:p>
            <a:pPr algn="just"/>
            <a:r>
              <a:rPr lang="pt-BR" sz="2800" dirty="0"/>
              <a:t>Importante: justifique suas escolhas em termos de método. Por que as categorias são </a:t>
            </a:r>
            <a:r>
              <a:rPr lang="pt-BR" sz="2800" i="1" dirty="0" err="1"/>
              <a:t>ex</a:t>
            </a:r>
            <a:r>
              <a:rPr lang="pt-BR" sz="2800" i="1" dirty="0"/>
              <a:t> post </a:t>
            </a:r>
            <a:r>
              <a:rPr lang="pt-BR" sz="2800" dirty="0"/>
              <a:t>e</a:t>
            </a:r>
            <a:r>
              <a:rPr lang="pt-BR" sz="2800" i="1" dirty="0"/>
              <a:t> </a:t>
            </a:r>
            <a:r>
              <a:rPr lang="pt-BR" sz="2800" dirty="0"/>
              <a:t>ou</a:t>
            </a:r>
            <a:r>
              <a:rPr lang="pt-BR" sz="2800" i="1" dirty="0"/>
              <a:t> </a:t>
            </a:r>
            <a:r>
              <a:rPr lang="pt-BR" sz="2800" i="1" dirty="0" err="1"/>
              <a:t>ex</a:t>
            </a:r>
            <a:r>
              <a:rPr lang="pt-BR" sz="2800" i="1" dirty="0"/>
              <a:t> ante</a:t>
            </a:r>
            <a:r>
              <a:rPr lang="pt-BR" sz="2800" dirty="0"/>
              <a:t>? Por que são essas variáveis, considerando que há outras?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462639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84CABC-A6DC-40A0-8873-CE458FDC0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RESULTADOS</a:t>
            </a:r>
          </a:p>
          <a:p>
            <a:pPr algn="just"/>
            <a:r>
              <a:rPr lang="pt-BR" sz="2800" u="sng" dirty="0"/>
              <a:t>Invista a maior parte de seu tempo com seus resultados e ou contribuições</a:t>
            </a:r>
            <a:r>
              <a:rPr lang="pt-BR" sz="2800" dirty="0"/>
              <a:t>. </a:t>
            </a:r>
          </a:p>
          <a:p>
            <a:pPr algn="just"/>
            <a:r>
              <a:rPr lang="pt-BR" sz="2800" dirty="0"/>
              <a:t>Isso é o que pode realmente interessar ao público. </a:t>
            </a:r>
          </a:p>
          <a:p>
            <a:pPr algn="just"/>
            <a:r>
              <a:rPr lang="pt-BR" sz="2800" dirty="0"/>
              <a:t>Explique o que os dados/achados significam, e não que são significativos. Ou seja, apresente os resultados, mas não perca tempo lendo tabelas, gráficos ou transcrições. As pessoas querem ver a reflexão dos achados, para poder contribuir, indagar.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639992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71C18B-1EA7-46E7-8569-299E9261D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CONSIDERAÇÕES FINAIS</a:t>
            </a:r>
          </a:p>
          <a:p>
            <a:pPr algn="just"/>
            <a:r>
              <a:rPr lang="pt-BR" sz="2800" dirty="0"/>
              <a:t>Qual foi a contribuição teórica e ou prática? </a:t>
            </a:r>
          </a:p>
          <a:p>
            <a:pPr algn="just"/>
            <a:r>
              <a:rPr lang="pt-BR" sz="2800" dirty="0"/>
              <a:t>O que foi aprendido? </a:t>
            </a:r>
          </a:p>
          <a:p>
            <a:pPr algn="just"/>
            <a:r>
              <a:rPr lang="pt-BR" sz="2800" dirty="0"/>
              <a:t>Quais as limitações? </a:t>
            </a:r>
          </a:p>
          <a:p>
            <a:pPr algn="just"/>
            <a:r>
              <a:rPr lang="pt-BR" sz="2800" dirty="0"/>
              <a:t>Quais seriam os próximos passos para pesquisas futuras?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4473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2023-09-13T13:20:10Z</dcterms:created>
  <dcterms:modified xsi:type="dcterms:W3CDTF">2023-09-13T13:20:16Z</dcterms:modified>
</cp:coreProperties>
</file>