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0411063" cy="28446413"/>
  <p:notesSz cx="6858000" cy="9144000"/>
  <p:defaultTextStyle>
    <a:defPPr>
      <a:defRPr lang="en-US"/>
    </a:defPPr>
    <a:lvl1pPr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314575" indent="-1857375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629150" indent="-3714750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943725" indent="-5572125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9258300" indent="-7429500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60">
          <p15:clr>
            <a:srgbClr val="A4A3A4"/>
          </p15:clr>
        </p15:guide>
        <p15:guide id="2" pos="159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8B5"/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044" autoAdjust="0"/>
    <p:restoredTop sz="94249" autoAdjust="0"/>
  </p:normalViewPr>
  <p:slideViewPr>
    <p:cSldViewPr snapToGrid="0" snapToObjects="1">
      <p:cViewPr>
        <p:scale>
          <a:sx n="20" d="100"/>
          <a:sy n="20" d="100"/>
        </p:scale>
        <p:origin x="576" y="8"/>
      </p:cViewPr>
      <p:guideLst>
        <p:guide orient="horz" pos="8960"/>
        <p:guide pos="159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5CE52-3001-4B00-8613-27CB58D028E4}" type="datetimeFigureOut">
              <a:rPr lang="pt-BR" smtClean="0"/>
              <a:t>15/09/2022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43000"/>
            <a:ext cx="5470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D1624-5789-409D-A31E-EA37440E39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763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D1624-5789-409D-A31E-EA37440E39C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62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830" y="8836828"/>
            <a:ext cx="42849404" cy="60975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1660" y="16119635"/>
            <a:ext cx="35287744" cy="7269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14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2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44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5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573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888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202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51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9BF9E-BE53-4977-80CF-58E1206A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DF154-D927-4762-9126-7C00684115A6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B4FBE-C001-48F3-8083-05B726F3F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53FC6-2CFF-4577-B16A-0DD9DF10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59A39-0FFF-403F-AFAB-5AEA7F3B32E6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6360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B544A-D752-4D96-92BF-8763C089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AB67-0329-4B8C-8772-35FF0F332881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E6F15-1707-4918-B8F2-15B7AB8D9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5F6BC-892B-4176-B08B-1787FABB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0BC7E-23F7-4F76-AB72-4F5AF87747D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8140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548022" y="1139178"/>
            <a:ext cx="11342489" cy="24271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0554" y="1139178"/>
            <a:ext cx="33187283" cy="24271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DA915-A59A-4FC0-975E-05321126E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21498-598B-409F-A568-D7B37F4C1E4E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F7E0-3A72-466F-A0D4-B20A22F0A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F115E-332B-487A-8653-669B8C513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76A8E-529A-45A2-ACD3-F040E9796D3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0408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6CCA9-53E9-4932-A905-BAFE6AB2F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6EBBB-B745-4035-A534-992DAAA9CAC9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FABF5-5979-4E20-8CB7-BA8461C3D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6EBDF-D58F-4FD0-8C45-9B04B45B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1C8D8-CDC7-489F-A4E2-C01619B61A9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436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2126" y="18279457"/>
            <a:ext cx="42849404" cy="5649774"/>
          </a:xfrm>
        </p:spPr>
        <p:txBody>
          <a:bodyPr anchor="t"/>
          <a:lstStyle>
            <a:lvl1pPr algn="l">
              <a:defRPr sz="20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2126" y="12056805"/>
            <a:ext cx="42849404" cy="6222651"/>
          </a:xfrm>
        </p:spPr>
        <p:txBody>
          <a:bodyPr anchor="b"/>
          <a:lstStyle>
            <a:lvl1pPr marL="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1pPr>
            <a:lvl2pPr marL="2314712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2pPr>
            <a:lvl3pPr marL="4629424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3pPr>
            <a:lvl4pPr marL="6944136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4pPr>
            <a:lvl5pPr marL="925884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5pPr>
            <a:lvl6pPr marL="11573561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6pPr>
            <a:lvl7pPr marL="13888273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7pPr>
            <a:lvl8pPr marL="16202985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8pPr>
            <a:lvl9pPr marL="18517697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3E71E-1551-4269-AC54-88790488C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610A-9520-4502-AD63-EBAD94AFAAD5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E6B14-2698-4947-8244-7899A789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4AAA0-B45C-477E-BDDC-CC8CD08D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1B1FF-0187-4A34-8A1B-C89F80E0139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3876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553" y="6637498"/>
            <a:ext cx="22264886" cy="18773318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25624" y="6637498"/>
            <a:ext cx="22264886" cy="18773318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F9DE42-EE1B-4FBE-9ED6-72B0266B1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8285E-1AA3-4A81-95F2-9C47ACBE4682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2FDE09-1BC5-4443-94FF-1C9425BB2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E795F1-5132-49F7-9901-ACF04AB36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0025E-BB1B-4463-A54B-53CC622F34A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87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0554" y="6367521"/>
            <a:ext cx="22273641" cy="2653679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14712" indent="0">
              <a:buNone/>
              <a:defRPr sz="10100" b="1"/>
            </a:lvl2pPr>
            <a:lvl3pPr marL="4629424" indent="0">
              <a:buNone/>
              <a:defRPr sz="9100" b="1"/>
            </a:lvl3pPr>
            <a:lvl4pPr marL="6944136" indent="0">
              <a:buNone/>
              <a:defRPr sz="8100" b="1"/>
            </a:lvl4pPr>
            <a:lvl5pPr marL="9258849" indent="0">
              <a:buNone/>
              <a:defRPr sz="8100" b="1"/>
            </a:lvl5pPr>
            <a:lvl6pPr marL="11573561" indent="0">
              <a:buNone/>
              <a:defRPr sz="8100" b="1"/>
            </a:lvl6pPr>
            <a:lvl7pPr marL="13888273" indent="0">
              <a:buNone/>
              <a:defRPr sz="8100" b="1"/>
            </a:lvl7pPr>
            <a:lvl8pPr marL="16202985" indent="0">
              <a:buNone/>
              <a:defRPr sz="8100" b="1"/>
            </a:lvl8pPr>
            <a:lvl9pPr marL="18517697" indent="0">
              <a:buNone/>
              <a:defRPr sz="8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0554" y="9021200"/>
            <a:ext cx="22273641" cy="16389614"/>
          </a:xfrm>
        </p:spPr>
        <p:txBody>
          <a:bodyPr/>
          <a:lstStyle>
            <a:lvl1pPr>
              <a:defRPr sz="12200"/>
            </a:lvl1pPr>
            <a:lvl2pPr>
              <a:defRPr sz="101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08123" y="6367521"/>
            <a:ext cx="22282390" cy="2653679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14712" indent="0">
              <a:buNone/>
              <a:defRPr sz="10100" b="1"/>
            </a:lvl2pPr>
            <a:lvl3pPr marL="4629424" indent="0">
              <a:buNone/>
              <a:defRPr sz="9100" b="1"/>
            </a:lvl3pPr>
            <a:lvl4pPr marL="6944136" indent="0">
              <a:buNone/>
              <a:defRPr sz="8100" b="1"/>
            </a:lvl4pPr>
            <a:lvl5pPr marL="9258849" indent="0">
              <a:buNone/>
              <a:defRPr sz="8100" b="1"/>
            </a:lvl5pPr>
            <a:lvl6pPr marL="11573561" indent="0">
              <a:buNone/>
              <a:defRPr sz="8100" b="1"/>
            </a:lvl6pPr>
            <a:lvl7pPr marL="13888273" indent="0">
              <a:buNone/>
              <a:defRPr sz="8100" b="1"/>
            </a:lvl7pPr>
            <a:lvl8pPr marL="16202985" indent="0">
              <a:buNone/>
              <a:defRPr sz="8100" b="1"/>
            </a:lvl8pPr>
            <a:lvl9pPr marL="18517697" indent="0">
              <a:buNone/>
              <a:defRPr sz="8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08123" y="9021200"/>
            <a:ext cx="22282390" cy="16389614"/>
          </a:xfrm>
        </p:spPr>
        <p:txBody>
          <a:bodyPr/>
          <a:lstStyle>
            <a:lvl1pPr>
              <a:defRPr sz="12200"/>
            </a:lvl1pPr>
            <a:lvl2pPr>
              <a:defRPr sz="101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F2882E3-9CC9-481E-8E1D-AE94D7438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85940-C316-4D03-9B06-55E2C3416FE6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E748474-B2EC-4F9A-8C0A-7077C21B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9B66FF2-E028-4E89-B299-1FCBFB42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C8C76-2467-4A48-9F8B-0280CC8DA01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343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288D7D-6A97-4942-A6C7-4B368A5A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15E8C-6D59-437C-BB30-8A9C4823F461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C92BF8D-4224-4100-88E8-9A6D49AD1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B0A93D7-D4BE-4D63-875F-EA341E67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4DAE7-7562-4DA7-861E-EF4D175941C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5591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016DA2-862E-4EF1-BDBB-B391AEC9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E7D3-3908-453F-8B71-625AB1BB457C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6D6FE25-D9E7-4A9A-B9A1-A82A0480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F0AF7CD-0CEE-4005-AFFB-ED10C002A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AF3BC-055B-4765-8AB0-6817AD0DFEA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5656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556" y="1132589"/>
            <a:ext cx="16584892" cy="4820086"/>
          </a:xfrm>
        </p:spPr>
        <p:txBody>
          <a:bodyPr anchor="b"/>
          <a:lstStyle>
            <a:lvl1pPr algn="l">
              <a:defRPr sz="10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9326" y="1132591"/>
            <a:ext cx="28181185" cy="24278225"/>
          </a:xfrm>
        </p:spPr>
        <p:txBody>
          <a:bodyPr/>
          <a:lstStyle>
            <a:lvl1pPr>
              <a:defRPr sz="16200"/>
            </a:lvl1pPr>
            <a:lvl2pPr>
              <a:defRPr sz="14200"/>
            </a:lvl2pPr>
            <a:lvl3pPr>
              <a:defRPr sz="12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0556" y="5952678"/>
            <a:ext cx="16584892" cy="19458139"/>
          </a:xfrm>
        </p:spPr>
        <p:txBody>
          <a:bodyPr/>
          <a:lstStyle>
            <a:lvl1pPr marL="0" indent="0">
              <a:buNone/>
              <a:defRPr sz="7100"/>
            </a:lvl1pPr>
            <a:lvl2pPr marL="2314712" indent="0">
              <a:buNone/>
              <a:defRPr sz="6100"/>
            </a:lvl2pPr>
            <a:lvl3pPr marL="4629424" indent="0">
              <a:buNone/>
              <a:defRPr sz="5100"/>
            </a:lvl3pPr>
            <a:lvl4pPr marL="6944136" indent="0">
              <a:buNone/>
              <a:defRPr sz="4600"/>
            </a:lvl4pPr>
            <a:lvl5pPr marL="9258849" indent="0">
              <a:buNone/>
              <a:defRPr sz="4600"/>
            </a:lvl5pPr>
            <a:lvl6pPr marL="11573561" indent="0">
              <a:buNone/>
              <a:defRPr sz="4600"/>
            </a:lvl6pPr>
            <a:lvl7pPr marL="13888273" indent="0">
              <a:buNone/>
              <a:defRPr sz="4600"/>
            </a:lvl7pPr>
            <a:lvl8pPr marL="16202985" indent="0">
              <a:buNone/>
              <a:defRPr sz="4600"/>
            </a:lvl8pPr>
            <a:lvl9pPr marL="18517697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FE38B9-1BEE-4CD5-8C89-AC32F39E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29887-D24D-42C3-821D-CDD823B459F3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81C65A-063F-49AF-A2C4-D43DA1756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AB6115-1130-49ED-8EAA-9C3E17C6E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1CC39-B249-49DC-8374-C339ED5373E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9519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80921" y="19912489"/>
            <a:ext cx="30246638" cy="2350782"/>
          </a:xfrm>
        </p:spPr>
        <p:txBody>
          <a:bodyPr anchor="b"/>
          <a:lstStyle>
            <a:lvl1pPr algn="l">
              <a:defRPr sz="10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80921" y="2541739"/>
            <a:ext cx="30246638" cy="17067848"/>
          </a:xfrm>
        </p:spPr>
        <p:txBody>
          <a:bodyPr rtlCol="0">
            <a:normAutofit/>
          </a:bodyPr>
          <a:lstStyle>
            <a:lvl1pPr marL="0" indent="0">
              <a:buNone/>
              <a:defRPr sz="16200"/>
            </a:lvl1pPr>
            <a:lvl2pPr marL="2314712" indent="0">
              <a:buNone/>
              <a:defRPr sz="14200"/>
            </a:lvl2pPr>
            <a:lvl3pPr marL="4629424" indent="0">
              <a:buNone/>
              <a:defRPr sz="12200"/>
            </a:lvl3pPr>
            <a:lvl4pPr marL="6944136" indent="0">
              <a:buNone/>
              <a:defRPr sz="10100"/>
            </a:lvl4pPr>
            <a:lvl5pPr marL="9258849" indent="0">
              <a:buNone/>
              <a:defRPr sz="10100"/>
            </a:lvl5pPr>
            <a:lvl6pPr marL="11573561" indent="0">
              <a:buNone/>
              <a:defRPr sz="10100"/>
            </a:lvl6pPr>
            <a:lvl7pPr marL="13888273" indent="0">
              <a:buNone/>
              <a:defRPr sz="10100"/>
            </a:lvl7pPr>
            <a:lvl8pPr marL="16202985" indent="0">
              <a:buNone/>
              <a:defRPr sz="10100"/>
            </a:lvl8pPr>
            <a:lvl9pPr marL="18517697" indent="0">
              <a:buNone/>
              <a:defRPr sz="10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80921" y="22263272"/>
            <a:ext cx="30246638" cy="3338501"/>
          </a:xfrm>
        </p:spPr>
        <p:txBody>
          <a:bodyPr/>
          <a:lstStyle>
            <a:lvl1pPr marL="0" indent="0">
              <a:buNone/>
              <a:defRPr sz="7100"/>
            </a:lvl1pPr>
            <a:lvl2pPr marL="2314712" indent="0">
              <a:buNone/>
              <a:defRPr sz="6100"/>
            </a:lvl2pPr>
            <a:lvl3pPr marL="4629424" indent="0">
              <a:buNone/>
              <a:defRPr sz="5100"/>
            </a:lvl3pPr>
            <a:lvl4pPr marL="6944136" indent="0">
              <a:buNone/>
              <a:defRPr sz="4600"/>
            </a:lvl4pPr>
            <a:lvl5pPr marL="9258849" indent="0">
              <a:buNone/>
              <a:defRPr sz="4600"/>
            </a:lvl5pPr>
            <a:lvl6pPr marL="11573561" indent="0">
              <a:buNone/>
              <a:defRPr sz="4600"/>
            </a:lvl6pPr>
            <a:lvl7pPr marL="13888273" indent="0">
              <a:buNone/>
              <a:defRPr sz="4600"/>
            </a:lvl7pPr>
            <a:lvl8pPr marL="16202985" indent="0">
              <a:buNone/>
              <a:defRPr sz="4600"/>
            </a:lvl8pPr>
            <a:lvl9pPr marL="18517697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B01047-2AF8-40F7-94E0-CACF4C15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66833-835A-4ACF-84E6-28825C25AE2F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367BD0-E5E0-4DC2-B9D8-6083DB4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1B0E73-8FE0-47E5-BE58-F510A2020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58C9E-95E8-4A62-B781-7D3E0A25F78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1899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40496E3-D645-49EF-ACF8-476125EBD6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20950" y="1139825"/>
            <a:ext cx="453691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62942" tIns="231471" rIns="462942" bIns="23147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060BAD5-4A28-4514-8FC1-04BBF50AEA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20950" y="6637338"/>
            <a:ext cx="45369163" cy="1877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62942" tIns="231471" rIns="462942" bIns="2314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4147B-FE85-4E6C-8490-2D2F37AFD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20950" y="26365200"/>
            <a:ext cx="11761788" cy="1514475"/>
          </a:xfrm>
          <a:prstGeom prst="rect">
            <a:avLst/>
          </a:prstGeom>
        </p:spPr>
        <p:txBody>
          <a:bodyPr vert="horz" lIns="462942" tIns="231471" rIns="462942" bIns="231471" rtlCol="0" anchor="ctr"/>
          <a:lstStyle>
            <a:lvl1pPr algn="l" defTabSz="2314712" fontAlgn="auto">
              <a:spcBef>
                <a:spcPts val="0"/>
              </a:spcBef>
              <a:spcAft>
                <a:spcPts val="0"/>
              </a:spcAft>
              <a:defRPr sz="6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6D51B9-3190-4C82-BDD4-C905953EF8E8}" type="datetimeFigureOut">
              <a:rPr lang="en-US"/>
              <a:pPr>
                <a:defRPr/>
              </a:pPr>
              <a:t>9/15/2022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A30D9-1F1E-44F6-9333-C0FBBE431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224375" y="26365200"/>
            <a:ext cx="15962313" cy="1514475"/>
          </a:xfrm>
          <a:prstGeom prst="rect">
            <a:avLst/>
          </a:prstGeom>
        </p:spPr>
        <p:txBody>
          <a:bodyPr vert="horz" lIns="462942" tIns="231471" rIns="462942" bIns="231471" rtlCol="0" anchor="ctr"/>
          <a:lstStyle>
            <a:lvl1pPr algn="ctr" defTabSz="2314712" fontAlgn="auto">
              <a:spcBef>
                <a:spcPts val="0"/>
              </a:spcBef>
              <a:spcAft>
                <a:spcPts val="0"/>
              </a:spcAft>
              <a:defRPr sz="6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02FBE-8C7B-496A-9453-1A42A204C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128325" y="26365200"/>
            <a:ext cx="11761788" cy="1514475"/>
          </a:xfrm>
          <a:prstGeom prst="rect">
            <a:avLst/>
          </a:prstGeom>
        </p:spPr>
        <p:txBody>
          <a:bodyPr vert="horz" wrap="square" lIns="462942" tIns="231471" rIns="462942" bIns="231471" numCol="1" anchor="ctr" anchorCtr="0" compatLnSpc="1">
            <a:prstTxWarp prst="textNoShape">
              <a:avLst/>
            </a:prstTxWarp>
          </a:bodyPr>
          <a:lstStyle>
            <a:lvl1pPr algn="r">
              <a:defRPr sz="6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05D36B9-335A-4DE7-A467-3C325A3E7331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14575" rtl="0" eaLnBrk="0" fontAlgn="base" hangingPunct="0">
        <a:spcBef>
          <a:spcPct val="0"/>
        </a:spcBef>
        <a:spcAft>
          <a:spcPct val="0"/>
        </a:spcAft>
        <a:defRPr sz="22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2pPr>
      <a:lvl3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3pPr>
      <a:lvl4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4pPr>
      <a:lvl5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5pPr>
      <a:lvl6pPr marL="4572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6pPr>
      <a:lvl7pPr marL="9144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7pPr>
      <a:lvl8pPr marL="13716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8pPr>
      <a:lvl9pPr marL="18288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9pPr>
    </p:titleStyle>
    <p:bodyStyle>
      <a:lvl1pPr marL="1735138" indent="-173513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200" kern="1200">
          <a:solidFill>
            <a:schemeClr val="tx1"/>
          </a:solidFill>
          <a:latin typeface="+mn-lt"/>
          <a:ea typeface="+mn-ea"/>
          <a:cs typeface="+mn-cs"/>
        </a:defRPr>
      </a:lvl1pPr>
      <a:lvl2pPr marL="3760788" indent="-1446213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200" kern="1200">
          <a:solidFill>
            <a:schemeClr val="tx1"/>
          </a:solidFill>
          <a:latin typeface="+mn-lt"/>
          <a:ea typeface="+mn-ea"/>
          <a:cs typeface="+mn-cs"/>
        </a:defRPr>
      </a:lvl2pPr>
      <a:lvl3pPr marL="5786438" indent="-115728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3pPr>
      <a:lvl4pPr marL="8101013" indent="-115728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415588" indent="-115728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730917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5629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360341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19675053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1pPr>
      <a:lvl2pPr marL="2314712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424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944136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849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573561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888273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985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7697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Imagem 24">
            <a:extLst>
              <a:ext uri="{FF2B5EF4-FFF2-40B4-BE49-F238E27FC236}">
                <a16:creationId xmlns:a16="http://schemas.microsoft.com/office/drawing/2014/main" id="{1B27DFE3-9C0C-4710-BE4C-10F5F7D7F9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772684" y="11620473"/>
            <a:ext cx="15419849" cy="8672786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6C2ECFF1-69EA-4384-8EB3-96AE5D62836C}"/>
              </a:ext>
            </a:extLst>
          </p:cNvPr>
          <p:cNvSpPr/>
          <p:nvPr/>
        </p:nvSpPr>
        <p:spPr>
          <a:xfrm>
            <a:off x="48127" y="3285402"/>
            <a:ext cx="50288784" cy="39958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2050" name="Text Placeholder 2">
            <a:extLst>
              <a:ext uri="{FF2B5EF4-FFF2-40B4-BE49-F238E27FC236}">
                <a16:creationId xmlns:a16="http://schemas.microsoft.com/office/drawing/2014/main" id="{68FC7424-FA21-4806-8902-516D4A495CEE}"/>
              </a:ext>
            </a:extLst>
          </p:cNvPr>
          <p:cNvSpPr txBox="1">
            <a:spLocks/>
          </p:cNvSpPr>
          <p:nvPr/>
        </p:nvSpPr>
        <p:spPr bwMode="auto">
          <a:xfrm>
            <a:off x="1782763" y="13133386"/>
            <a:ext cx="12423775" cy="922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2942" tIns="231471" rIns="462942" bIns="231471" anchor="t"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000" dirty="0"/>
              <a:t>Coloque aqui a contextualização de mercado e / ou a contextualização teórica na qual o pôster traz seu dilema de pesquisa. Mostre a problemática que torna o trabalho interessante e inovador.</a:t>
            </a:r>
            <a:endParaRPr lang="en-US" altLang="pt-BR" sz="4000" dirty="0">
              <a:latin typeface="Calibri" panose="020F0502020204030204" pitchFamily="34" charset="0"/>
            </a:endParaRPr>
          </a:p>
        </p:txBody>
      </p:sp>
      <p:sp>
        <p:nvSpPr>
          <p:cNvPr id="2053" name="Text Placeholder 20">
            <a:extLst>
              <a:ext uri="{FF2B5EF4-FFF2-40B4-BE49-F238E27FC236}">
                <a16:creationId xmlns:a16="http://schemas.microsoft.com/office/drawing/2014/main" id="{8A555CF9-E3F9-45BA-9CE2-6137904A1C64}"/>
              </a:ext>
            </a:extLst>
          </p:cNvPr>
          <p:cNvSpPr txBox="1">
            <a:spLocks/>
          </p:cNvSpPr>
          <p:nvPr/>
        </p:nvSpPr>
        <p:spPr bwMode="auto">
          <a:xfrm>
            <a:off x="1992070" y="23879208"/>
            <a:ext cx="11791950" cy="3547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pt-BR" altLang="pt-BR" sz="4000" dirty="0">
                <a:latin typeface="Calibri" panose="020F0502020204030204" pitchFamily="34" charset="0"/>
              </a:rPr>
              <a:t>Descreva o objetivo central desse trabalho</a:t>
            </a:r>
            <a:endParaRPr lang="fr-FR" altLang="pt-BR" sz="4000" dirty="0">
              <a:latin typeface="Calibri" panose="020F05020202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28F0E87-48BC-4FE8-ABEF-2F48C96D6355}"/>
              </a:ext>
            </a:extLst>
          </p:cNvPr>
          <p:cNvSpPr txBox="1">
            <a:spLocks/>
          </p:cNvSpPr>
          <p:nvPr/>
        </p:nvSpPr>
        <p:spPr>
          <a:xfrm>
            <a:off x="1738312" y="4389913"/>
            <a:ext cx="47976171" cy="1918629"/>
          </a:xfrm>
          <a:prstGeom prst="rect">
            <a:avLst/>
          </a:prstGeom>
        </p:spPr>
        <p:txBody>
          <a:bodyPr wrap="square" lIns="462942" tIns="231471" rIns="462942" bIns="231471" anchor="ctr">
            <a:spAutoFit/>
          </a:bodyPr>
          <a:lstStyle>
            <a:lvl1pPr algn="ctr" defTabSz="2314712" rtl="0" eaLnBrk="1" latinLnBrk="0" hangingPunct="1">
              <a:spcBef>
                <a:spcPct val="0"/>
              </a:spcBef>
              <a:buNone/>
              <a:defRPr sz="22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t-BR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9250AF4-1EAD-4742-B4EA-CB7549E375B6}"/>
              </a:ext>
            </a:extLst>
          </p:cNvPr>
          <p:cNvSpPr txBox="1">
            <a:spLocks/>
          </p:cNvSpPr>
          <p:nvPr/>
        </p:nvSpPr>
        <p:spPr>
          <a:xfrm>
            <a:off x="1673107" y="7688786"/>
            <a:ext cx="12429876" cy="4253115"/>
          </a:xfrm>
          <a:prstGeom prst="rect">
            <a:avLst/>
          </a:prstGeom>
        </p:spPr>
        <p:txBody>
          <a:bodyPr wrap="square" lIns="462942" tIns="231471" rIns="462942" bIns="231471" anchor="ctr">
            <a:spAutoFit/>
          </a:bodyPr>
          <a:lstStyle>
            <a:defPPr>
              <a:defRPr lang="en-US"/>
            </a:defPPr>
            <a:lvl1pPr marL="0" algn="r" defTabSz="2314712" rtl="0" eaLnBrk="1" latinLnBrk="0" hangingPunct="1">
              <a:defRPr sz="6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14712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29424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44136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58849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73561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88273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985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7697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1 – SIGLA IES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2 – SIGLA IES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3 – SIGLA IES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4 – SIGLA IES</a:t>
            </a:r>
            <a:endParaRPr lang="en-US" sz="6600" b="1" dirty="0">
              <a:solidFill>
                <a:schemeClr val="accent1">
                  <a:lumMod val="7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060" name="Text Placeholder 20">
            <a:extLst>
              <a:ext uri="{FF2B5EF4-FFF2-40B4-BE49-F238E27FC236}">
                <a16:creationId xmlns:a16="http://schemas.microsoft.com/office/drawing/2014/main" id="{A00B3F74-252B-4F88-96BA-F05066FE9E80}"/>
              </a:ext>
            </a:extLst>
          </p:cNvPr>
          <p:cNvSpPr txBox="1">
            <a:spLocks/>
          </p:cNvSpPr>
          <p:nvPr/>
        </p:nvSpPr>
        <p:spPr bwMode="auto">
          <a:xfrm>
            <a:off x="16143593" y="19550118"/>
            <a:ext cx="15754350" cy="5610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Detalhe oe métoos de pesquisa do trabalho. Mostre qual foi o protocolo seguido para a realização da pesquisa. A sugestão dos métodos é: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Amostra de pesquisa – onde, quando e com quem a pesquisa foi realizada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Instrumentos de pesquisa – explore como se construi o questionário, roteiro de entrevista e eventuais materiais utilizados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Como os dados foram coletados – passo a passo dos esforços para a coleta de dados;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Como os dados foram analisados, incluindo técnicas de análise e uso de softwares</a:t>
            </a:r>
          </a:p>
        </p:txBody>
      </p:sp>
      <p:sp>
        <p:nvSpPr>
          <p:cNvPr id="2065" name="Text Placeholder 20">
            <a:extLst>
              <a:ext uri="{FF2B5EF4-FFF2-40B4-BE49-F238E27FC236}">
                <a16:creationId xmlns:a16="http://schemas.microsoft.com/office/drawing/2014/main" id="{4778B700-2E8B-40E2-9BA9-39DDF0BBAD1C}"/>
              </a:ext>
            </a:extLst>
          </p:cNvPr>
          <p:cNvSpPr txBox="1">
            <a:spLocks/>
          </p:cNvSpPr>
          <p:nvPr/>
        </p:nvSpPr>
        <p:spPr bwMode="auto">
          <a:xfrm>
            <a:off x="35259630" y="8574545"/>
            <a:ext cx="14454851" cy="21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Descreva sucintamente os resultados descritivos e achados da pesquisa. Use gráficos, tabelas e quadros para ajudar na apresentação visual. Se for o caso, explore também eventuais discussões que sustentem as contribuições do trabalho.</a:t>
            </a:r>
          </a:p>
        </p:txBody>
      </p:sp>
      <p:sp>
        <p:nvSpPr>
          <p:cNvPr id="2072" name="Text Placeholder 20">
            <a:extLst>
              <a:ext uri="{FF2B5EF4-FFF2-40B4-BE49-F238E27FC236}">
                <a16:creationId xmlns:a16="http://schemas.microsoft.com/office/drawing/2014/main" id="{16B3FC1D-E6F4-4B08-82D5-4EF460B925BB}"/>
              </a:ext>
            </a:extLst>
          </p:cNvPr>
          <p:cNvSpPr txBox="1">
            <a:spLocks/>
          </p:cNvSpPr>
          <p:nvPr/>
        </p:nvSpPr>
        <p:spPr bwMode="auto">
          <a:xfrm>
            <a:off x="35126946" y="22396449"/>
            <a:ext cx="14739935" cy="1718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42950" indent="-7429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fr-FR" altLang="pt-BR" sz="4000" dirty="0">
                <a:latin typeface="Calibri" panose="020F0502020204030204" pitchFamily="34" charset="0"/>
              </a:rPr>
              <a:t>Retome sucintamente qual a conclusão do estudo para se atender o objetivo proposto anteriormente.</a:t>
            </a: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</p:txBody>
      </p:sp>
      <p:sp>
        <p:nvSpPr>
          <p:cNvPr id="42" name="TextBox 21">
            <a:extLst>
              <a:ext uri="{FF2B5EF4-FFF2-40B4-BE49-F238E27FC236}">
                <a16:creationId xmlns:a16="http://schemas.microsoft.com/office/drawing/2014/main" id="{9F210DE9-B647-4562-8938-6BC490159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3363" y="20378415"/>
            <a:ext cx="145875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600" dirty="0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Figura 1. Exemplo de figura</a:t>
            </a:r>
            <a:endParaRPr lang="en-US" altLang="pt-BR" sz="3600" dirty="0">
              <a:solidFill>
                <a:schemeClr val="tx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3F0F6839-A8C4-434D-9652-FC5B3DBD3908}"/>
              </a:ext>
            </a:extLst>
          </p:cNvPr>
          <p:cNvGrpSpPr/>
          <p:nvPr/>
        </p:nvGrpSpPr>
        <p:grpSpPr>
          <a:xfrm>
            <a:off x="1624263" y="12168569"/>
            <a:ext cx="12060237" cy="911225"/>
            <a:chOff x="1624263" y="12168569"/>
            <a:chExt cx="12060237" cy="911225"/>
          </a:xfrm>
        </p:grpSpPr>
        <p:sp>
          <p:nvSpPr>
            <p:cNvPr id="6" name="Text Placeholder 3">
              <a:extLst>
                <a:ext uri="{FF2B5EF4-FFF2-40B4-BE49-F238E27FC236}">
                  <a16:creationId xmlns:a16="http://schemas.microsoft.com/office/drawing/2014/main" id="{608657E1-9BEB-4859-89D5-1023ACBECA92}"/>
                </a:ext>
              </a:extLst>
            </p:cNvPr>
            <p:cNvSpPr txBox="1">
              <a:spLocks/>
            </p:cNvSpPr>
            <p:nvPr/>
          </p:nvSpPr>
          <p:spPr>
            <a:xfrm>
              <a:off x="1624263" y="12168569"/>
              <a:ext cx="12060237" cy="911225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CONTEXTUALIZAÇÃO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5EA892A-9F77-4B2A-8519-05C141167A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36927" y="12632816"/>
              <a:ext cx="1747079" cy="14248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7">
              <a:extLst>
                <a:ext uri="{FF2B5EF4-FFF2-40B4-BE49-F238E27FC236}">
                  <a16:creationId xmlns:a16="http://schemas.microsoft.com/office/drawing/2014/main" id="{8ED274D2-27B9-4EB7-B747-713415B5C9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14588" y="12639940"/>
              <a:ext cx="1747079" cy="14248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928B18B4-1F50-45E1-A18D-7AD3FCDEC800}"/>
              </a:ext>
            </a:extLst>
          </p:cNvPr>
          <p:cNvGrpSpPr/>
          <p:nvPr/>
        </p:nvGrpSpPr>
        <p:grpSpPr>
          <a:xfrm>
            <a:off x="1738312" y="22360126"/>
            <a:ext cx="11674475" cy="911225"/>
            <a:chOff x="1891507" y="21940836"/>
            <a:chExt cx="11674475" cy="911225"/>
          </a:xfrm>
        </p:grpSpPr>
        <p:sp>
          <p:nvSpPr>
            <p:cNvPr id="7" name="Text Placeholder 8">
              <a:extLst>
                <a:ext uri="{FF2B5EF4-FFF2-40B4-BE49-F238E27FC236}">
                  <a16:creationId xmlns:a16="http://schemas.microsoft.com/office/drawing/2014/main" id="{92190D78-F61A-4491-9452-DC9ADDC0E44A}"/>
                </a:ext>
              </a:extLst>
            </p:cNvPr>
            <p:cNvSpPr txBox="1">
              <a:spLocks/>
            </p:cNvSpPr>
            <p:nvPr/>
          </p:nvSpPr>
          <p:spPr>
            <a:xfrm>
              <a:off x="1891507" y="21940836"/>
              <a:ext cx="11674475" cy="911225"/>
            </a:xfrm>
            <a:prstGeom prst="rect">
              <a:avLst/>
            </a:prstGeom>
          </p:spPr>
          <p:txBody>
            <a:bodyPr/>
            <a:lstStyle>
              <a:lvl1pPr marL="1736034" indent="-1736034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761407" indent="-1446695" algn="l" defTabSz="2314712" rtl="0" eaLnBrk="1" latinLnBrk="0" hangingPunct="1">
                <a:spcBef>
                  <a:spcPct val="20000"/>
                </a:spcBef>
                <a:buFont typeface="Arial"/>
                <a:buChar char="–"/>
                <a:defRPr sz="14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786780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101493" indent="-1157356" algn="l" defTabSz="2314712" rtl="0" eaLnBrk="1" latinLnBrk="0" hangingPunct="1">
                <a:spcBef>
                  <a:spcPct val="20000"/>
                </a:spcBef>
                <a:buFont typeface="Arial"/>
                <a:buChar char="–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416205" indent="-1157356" algn="l" defTabSz="2314712" rtl="0" eaLnBrk="1" latinLnBrk="0" hangingPunct="1">
                <a:spcBef>
                  <a:spcPct val="20000"/>
                </a:spcBef>
                <a:buFont typeface="Arial"/>
                <a:buChar char="»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730917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045629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60341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675053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auto">
                <a:spcAft>
                  <a:spcPts val="0"/>
                </a:spcAft>
                <a:buFont typeface="Arial"/>
                <a:buNone/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OBJETIVO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B569787-5C4D-461D-BD27-54803377F3E7}"/>
                </a:ext>
              </a:extLst>
            </p:cNvPr>
            <p:cNvCxnSpPr>
              <a:cxnSpLocks/>
            </p:cNvCxnSpPr>
            <p:nvPr/>
          </p:nvCxnSpPr>
          <p:spPr>
            <a:xfrm>
              <a:off x="9914021" y="22450040"/>
              <a:ext cx="3409074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7">
              <a:extLst>
                <a:ext uri="{FF2B5EF4-FFF2-40B4-BE49-F238E27FC236}">
                  <a16:creationId xmlns:a16="http://schemas.microsoft.com/office/drawing/2014/main" id="{C1B8D3BE-CA92-4B28-A642-26A09C879FD6}"/>
                </a:ext>
              </a:extLst>
            </p:cNvPr>
            <p:cNvCxnSpPr>
              <a:cxnSpLocks/>
            </p:cNvCxnSpPr>
            <p:nvPr/>
          </p:nvCxnSpPr>
          <p:spPr>
            <a:xfrm>
              <a:off x="2366462" y="22433111"/>
              <a:ext cx="3409074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Agrupar 61">
            <a:extLst>
              <a:ext uri="{FF2B5EF4-FFF2-40B4-BE49-F238E27FC236}">
                <a16:creationId xmlns:a16="http://schemas.microsoft.com/office/drawing/2014/main" id="{85F998BC-6DD9-4F24-90ED-966910D4AF4C}"/>
              </a:ext>
            </a:extLst>
          </p:cNvPr>
          <p:cNvGrpSpPr/>
          <p:nvPr/>
        </p:nvGrpSpPr>
        <p:grpSpPr>
          <a:xfrm>
            <a:off x="16246476" y="17829673"/>
            <a:ext cx="15754350" cy="1149989"/>
            <a:chOff x="16246475" y="20621172"/>
            <a:chExt cx="15754350" cy="1149989"/>
          </a:xfrm>
        </p:grpSpPr>
        <p:sp>
          <p:nvSpPr>
            <p:cNvPr id="16" name="Text Placeholder 3">
              <a:extLst>
                <a:ext uri="{FF2B5EF4-FFF2-40B4-BE49-F238E27FC236}">
                  <a16:creationId xmlns:a16="http://schemas.microsoft.com/office/drawing/2014/main" id="{0C73911C-6DFC-4CB5-AABA-AC209C0D89C0}"/>
                </a:ext>
              </a:extLst>
            </p:cNvPr>
            <p:cNvSpPr txBox="1">
              <a:spLocks/>
            </p:cNvSpPr>
            <p:nvPr/>
          </p:nvSpPr>
          <p:spPr>
            <a:xfrm>
              <a:off x="16246475" y="20621172"/>
              <a:ext cx="15754350" cy="1149989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MÉTODOS</a:t>
              </a:r>
            </a:p>
          </p:txBody>
        </p:sp>
        <p:cxnSp>
          <p:nvCxnSpPr>
            <p:cNvPr id="46" name="Straight Connector 47">
              <a:extLst>
                <a:ext uri="{FF2B5EF4-FFF2-40B4-BE49-F238E27FC236}">
                  <a16:creationId xmlns:a16="http://schemas.microsoft.com/office/drawing/2014/main" id="{05256921-C233-4FBF-9105-1BCFBA1CDF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51705" y="21235930"/>
              <a:ext cx="5650895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47">
              <a:extLst>
                <a:ext uri="{FF2B5EF4-FFF2-40B4-BE49-F238E27FC236}">
                  <a16:creationId xmlns:a16="http://schemas.microsoft.com/office/drawing/2014/main" id="{59D2B39C-5BBC-4082-A3CE-AC7F9F09D0FA}"/>
                </a:ext>
              </a:extLst>
            </p:cNvPr>
            <p:cNvCxnSpPr>
              <a:cxnSpLocks/>
            </p:cNvCxnSpPr>
            <p:nvPr/>
          </p:nvCxnSpPr>
          <p:spPr>
            <a:xfrm>
              <a:off x="25899979" y="21208048"/>
              <a:ext cx="5650895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 Placeholder 8">
            <a:extLst>
              <a:ext uri="{FF2B5EF4-FFF2-40B4-BE49-F238E27FC236}">
                <a16:creationId xmlns:a16="http://schemas.microsoft.com/office/drawing/2014/main" id="{D9AC4FB1-46FE-48D2-A486-AD8B71D648E0}"/>
              </a:ext>
            </a:extLst>
          </p:cNvPr>
          <p:cNvSpPr txBox="1">
            <a:spLocks/>
          </p:cNvSpPr>
          <p:nvPr/>
        </p:nvSpPr>
        <p:spPr>
          <a:xfrm>
            <a:off x="16246476" y="7646246"/>
            <a:ext cx="14905152" cy="455612"/>
          </a:xfrm>
          <a:prstGeom prst="rect">
            <a:avLst/>
          </a:prstGeom>
        </p:spPr>
        <p:txBody>
          <a:bodyPr/>
          <a:lstStyle>
            <a:lvl1pPr marL="1736034" indent="-1736034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61407" indent="-1446695" algn="l" defTabSz="2314712" rtl="0" eaLnBrk="1" latinLnBrk="0" hangingPunct="1">
              <a:spcBef>
                <a:spcPct val="20000"/>
              </a:spcBef>
              <a:buFont typeface="Arial"/>
              <a:buChar char="–"/>
              <a:defRPr sz="1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86780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1493" indent="-1157356" algn="l" defTabSz="2314712" rtl="0" eaLnBrk="1" latinLnBrk="0" hangingPunct="1">
              <a:spcBef>
                <a:spcPct val="20000"/>
              </a:spcBef>
              <a:buFont typeface="Arial"/>
              <a:buChar char="–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416205" indent="-1157356" algn="l" defTabSz="2314712" rtl="0" eaLnBrk="1" latinLnBrk="0" hangingPunct="1">
              <a:spcBef>
                <a:spcPct val="20000"/>
              </a:spcBef>
              <a:buFont typeface="Arial"/>
              <a:buChar char="»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730917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045629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60341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675053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  <a:defRPr/>
            </a:pP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FUNDAMENTAÇÃO TEÓRICA</a:t>
            </a:r>
          </a:p>
        </p:txBody>
      </p:sp>
      <p:cxnSp>
        <p:nvCxnSpPr>
          <p:cNvPr id="55" name="Straight Connector 27">
            <a:extLst>
              <a:ext uri="{FF2B5EF4-FFF2-40B4-BE49-F238E27FC236}">
                <a16:creationId xmlns:a16="http://schemas.microsoft.com/office/drawing/2014/main" id="{894C001E-4A87-404D-8456-E8A860AA9BA0}"/>
              </a:ext>
            </a:extLst>
          </p:cNvPr>
          <p:cNvCxnSpPr>
            <a:cxnSpLocks/>
          </p:cNvCxnSpPr>
          <p:nvPr/>
        </p:nvCxnSpPr>
        <p:spPr>
          <a:xfrm flipV="1">
            <a:off x="16651705" y="8101858"/>
            <a:ext cx="2359859" cy="14248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27">
            <a:extLst>
              <a:ext uri="{FF2B5EF4-FFF2-40B4-BE49-F238E27FC236}">
                <a16:creationId xmlns:a16="http://schemas.microsoft.com/office/drawing/2014/main" id="{E92B66BE-A19B-4DA0-8AF8-5A231921DB46}"/>
              </a:ext>
            </a:extLst>
          </p:cNvPr>
          <p:cNvCxnSpPr>
            <a:cxnSpLocks/>
          </p:cNvCxnSpPr>
          <p:nvPr/>
        </p:nvCxnSpPr>
        <p:spPr>
          <a:xfrm flipV="1">
            <a:off x="28725426" y="8013063"/>
            <a:ext cx="2359859" cy="14248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 Placeholder 20">
            <a:extLst>
              <a:ext uri="{FF2B5EF4-FFF2-40B4-BE49-F238E27FC236}">
                <a16:creationId xmlns:a16="http://schemas.microsoft.com/office/drawing/2014/main" id="{BD7E8081-FFF2-45D0-B325-304751C2C013}"/>
              </a:ext>
            </a:extLst>
          </p:cNvPr>
          <p:cNvSpPr txBox="1">
            <a:spLocks/>
          </p:cNvSpPr>
          <p:nvPr/>
        </p:nvSpPr>
        <p:spPr bwMode="auto">
          <a:xfrm>
            <a:off x="16042026" y="9363122"/>
            <a:ext cx="16038753" cy="5610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Mostre quais são as sustentações teóricas desse trabalho. Deixe claro qual(is) é(são) a(s) teoria(s) que o trabalho aborda e como ela é aplicada no contexto do estudo.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fr-FR" altLang="pt-BR" sz="4000" dirty="0"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Se for necessário, aborde a(s) hipótese(s) ou proposição(ões) elaborada(s) para esse estudo.  </a:t>
            </a:r>
            <a:endParaRPr lang="en-US" altLang="pt-BR" sz="4000" dirty="0">
              <a:latin typeface="Calibri" panose="020F0502020204030204" pitchFamily="34" charset="0"/>
            </a:endParaRPr>
          </a:p>
        </p:txBody>
      </p: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350E481F-3C00-4AC3-9C65-422FA68F5B8E}"/>
              </a:ext>
            </a:extLst>
          </p:cNvPr>
          <p:cNvGrpSpPr/>
          <p:nvPr/>
        </p:nvGrpSpPr>
        <p:grpSpPr>
          <a:xfrm>
            <a:off x="35793363" y="7557451"/>
            <a:ext cx="13921120" cy="841786"/>
            <a:chOff x="35793363" y="7557451"/>
            <a:chExt cx="13921120" cy="841786"/>
          </a:xfrm>
        </p:grpSpPr>
        <p:sp>
          <p:nvSpPr>
            <p:cNvPr id="59" name="Text Placeholder 3">
              <a:extLst>
                <a:ext uri="{FF2B5EF4-FFF2-40B4-BE49-F238E27FC236}">
                  <a16:creationId xmlns:a16="http://schemas.microsoft.com/office/drawing/2014/main" id="{4B0F072A-3931-468A-88EA-E605D7326953}"/>
                </a:ext>
              </a:extLst>
            </p:cNvPr>
            <p:cNvSpPr txBox="1">
              <a:spLocks/>
            </p:cNvSpPr>
            <p:nvPr/>
          </p:nvSpPr>
          <p:spPr>
            <a:xfrm>
              <a:off x="35793363" y="7557451"/>
              <a:ext cx="13921120" cy="841786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RESULTADOS</a:t>
              </a:r>
            </a:p>
          </p:txBody>
        </p:sp>
        <p:cxnSp>
          <p:nvCxnSpPr>
            <p:cNvPr id="60" name="Straight Connector 27">
              <a:extLst>
                <a:ext uri="{FF2B5EF4-FFF2-40B4-BE49-F238E27FC236}">
                  <a16:creationId xmlns:a16="http://schemas.microsoft.com/office/drawing/2014/main" id="{621EB342-3A1F-4E20-9DB4-86924734B5D7}"/>
                </a:ext>
              </a:extLst>
            </p:cNvPr>
            <p:cNvCxnSpPr>
              <a:cxnSpLocks/>
            </p:cNvCxnSpPr>
            <p:nvPr/>
          </p:nvCxnSpPr>
          <p:spPr>
            <a:xfrm>
              <a:off x="45190611" y="7939693"/>
              <a:ext cx="3990139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7">
              <a:extLst>
                <a:ext uri="{FF2B5EF4-FFF2-40B4-BE49-F238E27FC236}">
                  <a16:creationId xmlns:a16="http://schemas.microsoft.com/office/drawing/2014/main" id="{586A0284-50F2-4CE0-8EF1-445A4C6B43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793363" y="7979819"/>
              <a:ext cx="4295270" cy="40036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Agrupar 62">
            <a:extLst>
              <a:ext uri="{FF2B5EF4-FFF2-40B4-BE49-F238E27FC236}">
                <a16:creationId xmlns:a16="http://schemas.microsoft.com/office/drawing/2014/main" id="{AC372208-C168-474E-8969-4C8ACD3DE642}"/>
              </a:ext>
            </a:extLst>
          </p:cNvPr>
          <p:cNvGrpSpPr/>
          <p:nvPr/>
        </p:nvGrpSpPr>
        <p:grpSpPr>
          <a:xfrm>
            <a:off x="35945763" y="21235930"/>
            <a:ext cx="13921120" cy="841786"/>
            <a:chOff x="35945763" y="21235930"/>
            <a:chExt cx="13921120" cy="841786"/>
          </a:xfrm>
        </p:grpSpPr>
        <p:sp>
          <p:nvSpPr>
            <p:cNvPr id="73" name="Text Placeholder 3">
              <a:extLst>
                <a:ext uri="{FF2B5EF4-FFF2-40B4-BE49-F238E27FC236}">
                  <a16:creationId xmlns:a16="http://schemas.microsoft.com/office/drawing/2014/main" id="{9171718A-87B5-4C42-B729-FAA15D533B64}"/>
                </a:ext>
              </a:extLst>
            </p:cNvPr>
            <p:cNvSpPr txBox="1">
              <a:spLocks/>
            </p:cNvSpPr>
            <p:nvPr/>
          </p:nvSpPr>
          <p:spPr>
            <a:xfrm>
              <a:off x="35945763" y="21235930"/>
              <a:ext cx="13921120" cy="841786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CONCLUSÕES</a:t>
              </a:r>
            </a:p>
          </p:txBody>
        </p:sp>
        <p:cxnSp>
          <p:nvCxnSpPr>
            <p:cNvPr id="74" name="Straight Connector 27">
              <a:extLst>
                <a:ext uri="{FF2B5EF4-FFF2-40B4-BE49-F238E27FC236}">
                  <a16:creationId xmlns:a16="http://schemas.microsoft.com/office/drawing/2014/main" id="{99CFC472-8429-4993-9F7C-8853A90168C0}"/>
                </a:ext>
              </a:extLst>
            </p:cNvPr>
            <p:cNvCxnSpPr>
              <a:cxnSpLocks/>
            </p:cNvCxnSpPr>
            <p:nvPr/>
          </p:nvCxnSpPr>
          <p:spPr>
            <a:xfrm>
              <a:off x="45343011" y="21618172"/>
              <a:ext cx="3990139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7">
              <a:extLst>
                <a:ext uri="{FF2B5EF4-FFF2-40B4-BE49-F238E27FC236}">
                  <a16:creationId xmlns:a16="http://schemas.microsoft.com/office/drawing/2014/main" id="{A08131EC-616A-4717-BDFF-3130D6442A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945763" y="21658298"/>
              <a:ext cx="4295270" cy="40036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Agrupar 78">
            <a:extLst>
              <a:ext uri="{FF2B5EF4-FFF2-40B4-BE49-F238E27FC236}">
                <a16:creationId xmlns:a16="http://schemas.microsoft.com/office/drawing/2014/main" id="{FEB782A4-C2E6-4805-ADF9-E6DC3404B16C}"/>
              </a:ext>
            </a:extLst>
          </p:cNvPr>
          <p:cNvGrpSpPr/>
          <p:nvPr/>
        </p:nvGrpSpPr>
        <p:grpSpPr>
          <a:xfrm>
            <a:off x="36017364" y="24811265"/>
            <a:ext cx="13921120" cy="841786"/>
            <a:chOff x="35945763" y="21235930"/>
            <a:chExt cx="13921120" cy="841786"/>
          </a:xfrm>
        </p:grpSpPr>
        <p:sp>
          <p:nvSpPr>
            <p:cNvPr id="80" name="Text Placeholder 3">
              <a:extLst>
                <a:ext uri="{FF2B5EF4-FFF2-40B4-BE49-F238E27FC236}">
                  <a16:creationId xmlns:a16="http://schemas.microsoft.com/office/drawing/2014/main" id="{C8DDBE46-4D6D-47EC-9D35-CEA8806DE72A}"/>
                </a:ext>
              </a:extLst>
            </p:cNvPr>
            <p:cNvSpPr txBox="1">
              <a:spLocks/>
            </p:cNvSpPr>
            <p:nvPr/>
          </p:nvSpPr>
          <p:spPr>
            <a:xfrm>
              <a:off x="35945763" y="21235930"/>
              <a:ext cx="13921120" cy="841786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REFERÊNCIAS</a:t>
              </a:r>
            </a:p>
          </p:txBody>
        </p:sp>
        <p:cxnSp>
          <p:nvCxnSpPr>
            <p:cNvPr id="81" name="Straight Connector 27">
              <a:extLst>
                <a:ext uri="{FF2B5EF4-FFF2-40B4-BE49-F238E27FC236}">
                  <a16:creationId xmlns:a16="http://schemas.microsoft.com/office/drawing/2014/main" id="{621B1E97-9811-4A80-BAC6-199477E46E79}"/>
                </a:ext>
              </a:extLst>
            </p:cNvPr>
            <p:cNvCxnSpPr>
              <a:cxnSpLocks/>
            </p:cNvCxnSpPr>
            <p:nvPr/>
          </p:nvCxnSpPr>
          <p:spPr>
            <a:xfrm>
              <a:off x="45343011" y="21618172"/>
              <a:ext cx="3990139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7">
              <a:extLst>
                <a:ext uri="{FF2B5EF4-FFF2-40B4-BE49-F238E27FC236}">
                  <a16:creationId xmlns:a16="http://schemas.microsoft.com/office/drawing/2014/main" id="{DE7C44FE-B7BA-412A-A091-09E7A2399D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945763" y="21658298"/>
              <a:ext cx="4295270" cy="40036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 Placeholder 20">
            <a:extLst>
              <a:ext uri="{FF2B5EF4-FFF2-40B4-BE49-F238E27FC236}">
                <a16:creationId xmlns:a16="http://schemas.microsoft.com/office/drawing/2014/main" id="{13C2284F-2FC3-4B84-9703-3D769246E8D7}"/>
              </a:ext>
            </a:extLst>
          </p:cNvPr>
          <p:cNvSpPr txBox="1">
            <a:spLocks/>
          </p:cNvSpPr>
          <p:nvPr/>
        </p:nvSpPr>
        <p:spPr bwMode="auto">
          <a:xfrm>
            <a:off x="35126946" y="25989443"/>
            <a:ext cx="14587537" cy="21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42950" indent="-7429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fr-FR" altLang="pt-BR" sz="2400" dirty="0">
                <a:latin typeface="Calibri" panose="020F0502020204030204" pitchFamily="34" charset="0"/>
              </a:rPr>
              <a:t>Liste até 5 referências de destaque do trabalho. Prefira aquelas que foram citadas no pôster.</a:t>
            </a: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</p:txBody>
      </p:sp>
      <p:cxnSp>
        <p:nvCxnSpPr>
          <p:cNvPr id="65" name="Conector reto 64">
            <a:extLst>
              <a:ext uri="{FF2B5EF4-FFF2-40B4-BE49-F238E27FC236}">
                <a16:creationId xmlns:a16="http://schemas.microsoft.com/office/drawing/2014/main" id="{6F619543-E90F-410E-AA86-A4537F3F18C1}"/>
              </a:ext>
            </a:extLst>
          </p:cNvPr>
          <p:cNvCxnSpPr>
            <a:cxnSpLocks/>
          </p:cNvCxnSpPr>
          <p:nvPr/>
        </p:nvCxnSpPr>
        <p:spPr>
          <a:xfrm>
            <a:off x="14678526" y="8574545"/>
            <a:ext cx="0" cy="18039308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Conector reto 86">
            <a:extLst>
              <a:ext uri="{FF2B5EF4-FFF2-40B4-BE49-F238E27FC236}">
                <a16:creationId xmlns:a16="http://schemas.microsoft.com/office/drawing/2014/main" id="{CC2EDC7C-AF2C-4F1A-934C-FF9CBCAF4934}"/>
              </a:ext>
            </a:extLst>
          </p:cNvPr>
          <p:cNvCxnSpPr>
            <a:cxnSpLocks/>
          </p:cNvCxnSpPr>
          <p:nvPr/>
        </p:nvCxnSpPr>
        <p:spPr>
          <a:xfrm>
            <a:off x="33937073" y="8574545"/>
            <a:ext cx="0" cy="18039308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Imagem 2" descr="Texto&#10;&#10;Descrição gerada automaticamente com confiança média">
            <a:extLst>
              <a:ext uri="{FF2B5EF4-FFF2-40B4-BE49-F238E27FC236}">
                <a16:creationId xmlns:a16="http://schemas.microsoft.com/office/drawing/2014/main" id="{4F673180-C793-A335-61BC-BC320117C614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672" b="35832"/>
          <a:stretch/>
        </p:blipFill>
        <p:spPr>
          <a:xfrm>
            <a:off x="489856" y="304800"/>
            <a:ext cx="11285654" cy="2753934"/>
          </a:xfrm>
          <a:prstGeom prst="rect">
            <a:avLst/>
          </a:prstGeom>
        </p:spPr>
      </p:pic>
      <p:pic>
        <p:nvPicPr>
          <p:cNvPr id="11" name="Imagem 10" descr="Texto&#10;&#10;Descrição gerada automaticamente">
            <a:extLst>
              <a:ext uri="{FF2B5EF4-FFF2-40B4-BE49-F238E27FC236}">
                <a16:creationId xmlns:a16="http://schemas.microsoft.com/office/drawing/2014/main" id="{43815640-2E3A-EEB7-B644-8FF258113139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-3359" t="7524" b="7227"/>
          <a:stretch/>
        </p:blipFill>
        <p:spPr>
          <a:xfrm>
            <a:off x="39959305" y="64166"/>
            <a:ext cx="9979179" cy="3207453"/>
          </a:xfrm>
          <a:prstGeom prst="rect">
            <a:avLst/>
          </a:prstGeom>
        </p:spPr>
      </p:pic>
      <p:pic>
        <p:nvPicPr>
          <p:cNvPr id="13" name="Imagem 12" descr="Texto&#10;&#10;Descrição gerada automaticamente">
            <a:extLst>
              <a:ext uri="{FF2B5EF4-FFF2-40B4-BE49-F238E27FC236}">
                <a16:creationId xmlns:a16="http://schemas.microsoft.com/office/drawing/2014/main" id="{7CC2CB2B-0445-4729-62F0-E3EF78E6259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3940" t="4193" r="2981" b="12091"/>
          <a:stretch/>
        </p:blipFill>
        <p:spPr>
          <a:xfrm>
            <a:off x="12605658" y="1"/>
            <a:ext cx="26615571" cy="325927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Words>301</Words>
  <Application>Microsoft Office PowerPoint</Application>
  <PresentationFormat>Personalizar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Apresentação do PowerPoint</vt:lpstr>
    </vt:vector>
  </TitlesOfParts>
  <Company>vangelis.karageorgos@gmail.com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IX SINGEP</dc:creator>
  <cp:lastModifiedBy>Cristina Martens</cp:lastModifiedBy>
  <cp:revision>55</cp:revision>
  <dcterms:created xsi:type="dcterms:W3CDTF">2012-02-28T14:35:56Z</dcterms:created>
  <dcterms:modified xsi:type="dcterms:W3CDTF">2022-09-15T18:27:45Z</dcterms:modified>
</cp:coreProperties>
</file>