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8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>
      <p:cViewPr varScale="1">
        <p:scale>
          <a:sx n="78" d="100"/>
          <a:sy n="78" d="100"/>
        </p:scale>
        <p:origin x="9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278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73E4E0A-8740-4233-B429-87CD47FE5E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25566C5-B36A-4FAD-A155-2EDFB6FDC5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C86A8-E250-4255-8B11-6225596AD320}" type="datetimeFigureOut">
              <a:rPr lang="pt-BR" smtClean="0"/>
              <a:t>15/09/2022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00714FC-72B8-4F6F-826A-98F0C01489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2B9ACE-8D6D-413B-B360-8E5F98C077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75511-397E-4555-95E3-6C560C0F1C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89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233A-5B70-994B-B3B8-2935AB29FDC1}" type="datetimeFigureOut">
              <a:rPr lang="pt-BR" smtClean="0"/>
              <a:t>15/09/2022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13AF-AF05-4544-A7A9-3ED158378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Imagem 5" descr="Uma imagem contendo Texto&#10;&#10;Descrição gerada automaticamente">
            <a:extLst>
              <a:ext uri="{FF2B5EF4-FFF2-40B4-BE49-F238E27FC236}">
                <a16:creationId xmlns:a16="http://schemas.microsoft.com/office/drawing/2014/main" id="{A84F37AF-5161-813B-5259-D93DFA0C6C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15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8C6EB307-36DB-99AC-912F-CD731C214C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15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C4B909D1-8C4B-4407-9E32-6C137D2D3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5616624" cy="40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ACC3802E-91B3-4D17-ABF0-9B892DAF3F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17DBB1D0-4347-4EF1-AAA5-21F1F5C69E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849A63-7D7C-42E7-BF71-43F86AE3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50331066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Daniele Kinner Borba</dc:creator>
  <cp:lastModifiedBy>Cristina Martens</cp:lastModifiedBy>
  <cp:revision>176</cp:revision>
  <dcterms:created xsi:type="dcterms:W3CDTF">2013-10-16T20:25:05Z</dcterms:created>
  <dcterms:modified xsi:type="dcterms:W3CDTF">2022-09-15T18:10:27Z</dcterms:modified>
</cp:coreProperties>
</file>