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76" r:id="rId3"/>
    <p:sldId id="277" r:id="rId4"/>
    <p:sldId id="278" r:id="rId5"/>
    <p:sldId id="279" r:id="rId6"/>
    <p:sldId id="280" r:id="rId7"/>
    <p:sldId id="281" r:id="rId8"/>
    <p:sldId id="282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4660"/>
  </p:normalViewPr>
  <p:slideViewPr>
    <p:cSldViewPr>
      <p:cViewPr varScale="1">
        <p:scale>
          <a:sx n="109" d="100"/>
          <a:sy n="109" d="100"/>
        </p:scale>
        <p:origin x="175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6233A-5B70-994B-B3B8-2935AB29FDC1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513AF-AF05-4544-A7A9-3ED158378B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284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090" y="1052736"/>
            <a:ext cx="61626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8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8356DB2-AEC2-7D43-A202-4621EA777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1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2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85CD8-F429-4813-BFF7-686F163CE20F}" type="datetimeFigureOut">
              <a:rPr lang="pt-BR" smtClean="0"/>
              <a:pPr/>
              <a:t>19/08/2019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A8EF1-7610-492E-AD8C-3B53312E98BD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090" y="1052736"/>
            <a:ext cx="61626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59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24746" y="2204864"/>
            <a:ext cx="61780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6000" b="1" dirty="0">
                <a:solidFill>
                  <a:schemeClr val="tx2"/>
                </a:solidFill>
              </a:rPr>
              <a:t>Título do Trabalho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13365" y="4725144"/>
            <a:ext cx="6400800" cy="69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err="1"/>
              <a:t>Autores</a:t>
            </a:r>
            <a:r>
              <a:rPr lang="en-US" sz="2400" dirty="0"/>
              <a:t>, </a:t>
            </a:r>
            <a:r>
              <a:rPr lang="en-US" sz="2400" dirty="0" err="1"/>
              <a:t>Afiliação</a:t>
            </a:r>
            <a:r>
              <a:rPr lang="en-US" sz="2400" dirty="0"/>
              <a:t>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62523FD-ACD3-448B-A4AA-6EA85679CBE7}"/>
              </a:ext>
            </a:extLst>
          </p:cNvPr>
          <p:cNvSpPr txBox="1">
            <a:spLocks/>
          </p:cNvSpPr>
          <p:nvPr/>
        </p:nvSpPr>
        <p:spPr>
          <a:xfrm>
            <a:off x="1371600" y="6147174"/>
            <a:ext cx="6400800" cy="69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Data e Local </a:t>
            </a:r>
          </a:p>
        </p:txBody>
      </p:sp>
    </p:spTree>
    <p:extLst>
      <p:ext uri="{BB962C8B-B14F-4D97-AF65-F5344CB8AC3E}">
        <p14:creationId xmlns:p14="http://schemas.microsoft.com/office/powerpoint/2010/main" val="2647099430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124744"/>
            <a:ext cx="20274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197692586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124744"/>
            <a:ext cx="31222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INTRODUÇÃO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D8E8E1C-3F79-4546-92CC-FE6FFA4761F4}"/>
              </a:ext>
            </a:extLst>
          </p:cNvPr>
          <p:cNvSpPr/>
          <p:nvPr/>
        </p:nvSpPr>
        <p:spPr>
          <a:xfrm>
            <a:off x="755576" y="2060848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Destaque o objetivo do trabalho e qual sua contribuição. Ou seja, por que seu trabalho é interessante?</a:t>
            </a:r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587798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124744"/>
            <a:ext cx="61554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FUNDAMENTAÇÃO TEÓRICA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D8E8E1C-3F79-4546-92CC-FE6FFA4761F4}"/>
              </a:ext>
            </a:extLst>
          </p:cNvPr>
          <p:cNvSpPr/>
          <p:nvPr/>
        </p:nvSpPr>
        <p:spPr>
          <a:xfrm>
            <a:off x="755576" y="2060848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dirty="0"/>
              <a:t>Evite definir conceitos. Lembre-se: seu público é especializado. Indique as fontes principais para cada conceito/construto.</a:t>
            </a:r>
          </a:p>
          <a:p>
            <a:pPr lvl="0"/>
            <a:r>
              <a:rPr lang="pt-BR" sz="2400" dirty="0"/>
              <a:t>Apresente as hipóteses, quando for o caso, evidenciando de onde vêm, e se há algo novo nelas.</a:t>
            </a:r>
          </a:p>
        </p:txBody>
      </p:sp>
    </p:spTree>
    <p:extLst>
      <p:ext uri="{BB962C8B-B14F-4D97-AF65-F5344CB8AC3E}">
        <p14:creationId xmlns:p14="http://schemas.microsoft.com/office/powerpoint/2010/main" val="1598809855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124744"/>
            <a:ext cx="2139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MÉTODO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D8E8E1C-3F79-4546-92CC-FE6FFA4761F4}"/>
              </a:ext>
            </a:extLst>
          </p:cNvPr>
          <p:cNvSpPr/>
          <p:nvPr/>
        </p:nvSpPr>
        <p:spPr>
          <a:xfrm>
            <a:off x="755576" y="2060848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dirty="0"/>
              <a:t>Faça um quadro resumo, mostrando a origem de construtos, variáveis ou categorias. Importante: justifique suas escolhas em termos de método. Por que as categorias são </a:t>
            </a:r>
            <a:r>
              <a:rPr lang="pt-BR" sz="2400" i="1" dirty="0" err="1"/>
              <a:t>ex</a:t>
            </a:r>
            <a:r>
              <a:rPr lang="pt-BR" sz="2400" i="1" dirty="0"/>
              <a:t> post </a:t>
            </a:r>
            <a:r>
              <a:rPr lang="pt-BR" sz="2400" dirty="0"/>
              <a:t>e</a:t>
            </a:r>
            <a:r>
              <a:rPr lang="pt-BR" sz="2400" i="1" dirty="0"/>
              <a:t> </a:t>
            </a:r>
            <a:r>
              <a:rPr lang="pt-BR" sz="2400" dirty="0"/>
              <a:t>ou</a:t>
            </a:r>
            <a:r>
              <a:rPr lang="pt-BR" sz="2400" i="1" dirty="0"/>
              <a:t> </a:t>
            </a:r>
            <a:r>
              <a:rPr lang="pt-BR" sz="2400" i="1" dirty="0" err="1"/>
              <a:t>ex</a:t>
            </a:r>
            <a:r>
              <a:rPr lang="pt-BR" sz="2400" i="1" dirty="0"/>
              <a:t> ante</a:t>
            </a:r>
            <a:r>
              <a:rPr lang="pt-BR" sz="2400" dirty="0"/>
              <a:t>? Por que são essas variáveis, considerando que há outras?</a:t>
            </a:r>
          </a:p>
        </p:txBody>
      </p:sp>
    </p:spTree>
    <p:extLst>
      <p:ext uri="{BB962C8B-B14F-4D97-AF65-F5344CB8AC3E}">
        <p14:creationId xmlns:p14="http://schemas.microsoft.com/office/powerpoint/2010/main" val="2177371512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124744"/>
            <a:ext cx="2910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RESULTADOS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D8E8E1C-3F79-4546-92CC-FE6FFA4761F4}"/>
              </a:ext>
            </a:extLst>
          </p:cNvPr>
          <p:cNvSpPr/>
          <p:nvPr/>
        </p:nvSpPr>
        <p:spPr>
          <a:xfrm>
            <a:off x="755576" y="2060848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u="sng" dirty="0"/>
              <a:t>Invista a maior parte de seu tempo com seus resultados e ou contribuições</a:t>
            </a:r>
            <a:r>
              <a:rPr lang="pt-BR" sz="2400" dirty="0"/>
              <a:t>. Isso é o que pode realmente interessar ao público. Explique o que os dados/achados significam, e não que são significativos. Ou seja, apresente os resultados, mas não perca tempo lendo tabelas, gráficos ou transcrições. As pessoas querem ver a reflexão dos achados, para poder contribuir, indagar.</a:t>
            </a:r>
          </a:p>
        </p:txBody>
      </p:sp>
    </p:spTree>
    <p:extLst>
      <p:ext uri="{BB962C8B-B14F-4D97-AF65-F5344CB8AC3E}">
        <p14:creationId xmlns:p14="http://schemas.microsoft.com/office/powerpoint/2010/main" val="1643589459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124744"/>
            <a:ext cx="3021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CONCLUSÕES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D8E8E1C-3F79-4546-92CC-FE6FFA4761F4}"/>
              </a:ext>
            </a:extLst>
          </p:cNvPr>
          <p:cNvSpPr/>
          <p:nvPr/>
        </p:nvSpPr>
        <p:spPr>
          <a:xfrm>
            <a:off x="755576" y="2060848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dirty="0"/>
              <a:t>Qual foi a contribuição teórica e ou prática? O que foi aprendido? Quais as limitações? Quais seriam os próximos passos</a:t>
            </a:r>
            <a:r>
              <a:rPr lang="pt-BR" sz="2400"/>
              <a:t>?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79392312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124744"/>
            <a:ext cx="30460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4020974559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245</Words>
  <Application>Microsoft Macintosh PowerPoint</Application>
  <PresentationFormat>Apresentação na tela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Daniele Kinner Borba</dc:creator>
  <cp:lastModifiedBy>Microsoft Office User</cp:lastModifiedBy>
  <cp:revision>167</cp:revision>
  <dcterms:created xsi:type="dcterms:W3CDTF">2013-10-16T20:25:05Z</dcterms:created>
  <dcterms:modified xsi:type="dcterms:W3CDTF">2019-08-19T14:43:09Z</dcterms:modified>
</cp:coreProperties>
</file>